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4"/>
  </p:sldMasterIdLst>
  <p:sldIdLst>
    <p:sldId id="288" r:id="rId5"/>
    <p:sldId id="289" r:id="rId6"/>
    <p:sldId id="276" r:id="rId7"/>
    <p:sldId id="257" r:id="rId8"/>
    <p:sldId id="259" r:id="rId9"/>
    <p:sldId id="263" r:id="rId10"/>
    <p:sldId id="281" r:id="rId11"/>
    <p:sldId id="285" r:id="rId12"/>
    <p:sldId id="258" r:id="rId13"/>
    <p:sldId id="269" r:id="rId14"/>
    <p:sldId id="260" r:id="rId15"/>
    <p:sldId id="273" r:id="rId16"/>
    <p:sldId id="282" r:id="rId17"/>
    <p:sldId id="279" r:id="rId18"/>
    <p:sldId id="280" r:id="rId19"/>
    <p:sldId id="277" r:id="rId20"/>
    <p:sldId id="262" r:id="rId21"/>
    <p:sldId id="278" r:id="rId22"/>
    <p:sldId id="292" r:id="rId23"/>
    <p:sldId id="275" r:id="rId24"/>
    <p:sldId id="264" r:id="rId25"/>
    <p:sldId id="261" r:id="rId26"/>
    <p:sldId id="291" r:id="rId27"/>
    <p:sldId id="290" r:id="rId28"/>
    <p:sldId id="293" r:id="rId29"/>
    <p:sldId id="294" r:id="rId30"/>
    <p:sldId id="284" r:id="rId31"/>
    <p:sldId id="287" r:id="rId32"/>
    <p:sldId id="265" r:id="rId33"/>
    <p:sldId id="274" r:id="rId34"/>
    <p:sldId id="267" r:id="rId35"/>
    <p:sldId id="266" r:id="rId36"/>
    <p:sldId id="270" r:id="rId37"/>
    <p:sldId id="27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A9135-D7CD-A87A-7960-4D41101E5D71}" v="26" dt="2023-07-30T06:45:37.580"/>
    <p1510:client id="{4E07F28F-73FE-3E6F-936A-AF09CEEF77D7}" v="175" dt="2023-07-30T07:22:39.795"/>
    <p1510:client id="{6F82B51F-C5F3-2215-30C6-FC5337C79E91}" v="157" dt="2023-07-29T17:30:37.378"/>
    <p1510:client id="{A5DA9719-1B5A-49CB-A92E-BAD13CB916E3}" v="19" dt="2023-07-30T04:33:04.541"/>
    <p1510:client id="{BAAC6A27-80F2-46B3-8F30-1D7419EB7FA2}" v="24" dt="2023-07-29T18:00:08.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3" autoAdjust="0"/>
    <p:restoredTop sz="94660"/>
  </p:normalViewPr>
  <p:slideViewPr>
    <p:cSldViewPr snapToGrid="0">
      <p:cViewPr varScale="1">
        <p:scale>
          <a:sx n="86" d="100"/>
          <a:sy n="86" d="100"/>
        </p:scale>
        <p:origin x="379" y="67"/>
      </p:cViewPr>
      <p:guideLst/>
    </p:cSldViewPr>
  </p:slideViewPr>
  <p:notesTextViewPr>
    <p:cViewPr>
      <p:scale>
        <a:sx n="1" d="1"/>
        <a:sy n="1" d="1"/>
      </p:scale>
      <p:origin x="0" y="0"/>
    </p:cViewPr>
  </p:notesTextViewPr>
  <p:sorterViewPr>
    <p:cViewPr>
      <p:scale>
        <a:sx n="100" d="100"/>
        <a:sy n="100" d="100"/>
      </p:scale>
      <p:origin x="0" y="-45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B7B92-94FE-489F-82F2-522CBE2752C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4BE5AD40-6F9F-4F19-AAC2-C8A309CBAFC9}">
      <dgm:prSet phldrT="[Text]" custT="1"/>
      <dgm:spPr/>
      <dgm:t>
        <a:bodyPr/>
        <a:lstStyle/>
        <a:p>
          <a:pPr algn="ctr"/>
          <a:r>
            <a:rPr lang="en-GB" sz="1800" dirty="0">
              <a:latin typeface="Times New Roman" panose="02020603050405020304" pitchFamily="18" charset="0"/>
              <a:cs typeface="Times New Roman" panose="02020603050405020304" pitchFamily="18" charset="0"/>
            </a:rPr>
            <a:t>Intrusion Detection System</a:t>
          </a:r>
          <a:endParaRPr lang="en-IN" sz="1800" dirty="0">
            <a:latin typeface="Times New Roman" panose="02020603050405020304" pitchFamily="18" charset="0"/>
            <a:cs typeface="Times New Roman" panose="02020603050405020304" pitchFamily="18" charset="0"/>
          </a:endParaRPr>
        </a:p>
      </dgm:t>
    </dgm:pt>
    <dgm:pt modelId="{F71E1B39-0453-419F-88C1-5796929A5EBC}" type="parTrans" cxnId="{300ACD3A-02F7-4E3E-879B-E7991F5240A2}">
      <dgm:prSet/>
      <dgm:spPr/>
      <dgm:t>
        <a:bodyPr/>
        <a:lstStyle/>
        <a:p>
          <a:endParaRPr lang="en-IN"/>
        </a:p>
      </dgm:t>
    </dgm:pt>
    <dgm:pt modelId="{2361D884-EC6F-4684-B15D-E08D2C1BC0B6}" type="sibTrans" cxnId="{300ACD3A-02F7-4E3E-879B-E7991F5240A2}">
      <dgm:prSet/>
      <dgm:spPr/>
      <dgm:t>
        <a:bodyPr/>
        <a:lstStyle/>
        <a:p>
          <a:endParaRPr lang="en-IN"/>
        </a:p>
      </dgm:t>
    </dgm:pt>
    <dgm:pt modelId="{29F4909A-116B-4C55-AF11-99336972CFB4}">
      <dgm:prSet phldrT="[Text]"/>
      <dgm:spPr/>
      <dgm:t>
        <a:bodyPr/>
        <a:lstStyle/>
        <a:p>
          <a:r>
            <a:rPr lang="en-GB" dirty="0">
              <a:latin typeface="Times New Roman" panose="02020603050405020304" pitchFamily="18" charset="0"/>
              <a:cs typeface="Times New Roman" panose="02020603050405020304" pitchFamily="18" charset="0"/>
            </a:rPr>
            <a:t>Host-Based IDS</a:t>
          </a:r>
          <a:endParaRPr lang="en-IN" dirty="0">
            <a:latin typeface="Times New Roman" panose="02020603050405020304" pitchFamily="18" charset="0"/>
            <a:cs typeface="Times New Roman" panose="02020603050405020304" pitchFamily="18" charset="0"/>
          </a:endParaRPr>
        </a:p>
      </dgm:t>
    </dgm:pt>
    <dgm:pt modelId="{43A5911B-847D-4666-8FC7-74D0FDED2EB0}" type="parTrans" cxnId="{14E7A1FB-9408-4BAF-AAFF-425DE6B71172}">
      <dgm:prSet/>
      <dgm:spPr/>
      <dgm:t>
        <a:bodyPr/>
        <a:lstStyle/>
        <a:p>
          <a:endParaRPr lang="en-IN"/>
        </a:p>
      </dgm:t>
    </dgm:pt>
    <dgm:pt modelId="{549D1F30-06B0-4070-A762-EB3750668C7F}" type="sibTrans" cxnId="{14E7A1FB-9408-4BAF-AAFF-425DE6B71172}">
      <dgm:prSet/>
      <dgm:spPr/>
      <dgm:t>
        <a:bodyPr/>
        <a:lstStyle/>
        <a:p>
          <a:endParaRPr lang="en-IN"/>
        </a:p>
      </dgm:t>
    </dgm:pt>
    <dgm:pt modelId="{9E4E6035-A1CB-4450-B71D-CB3C80EC00E9}">
      <dgm:prSet phldrT="[Text]"/>
      <dgm:spPr/>
      <dgm:t>
        <a:bodyPr/>
        <a:lstStyle/>
        <a:p>
          <a:r>
            <a:rPr lang="en-GB" dirty="0">
              <a:latin typeface="Times New Roman" panose="02020603050405020304" pitchFamily="18" charset="0"/>
              <a:cs typeface="Times New Roman" panose="02020603050405020304" pitchFamily="18" charset="0"/>
            </a:rPr>
            <a:t>Network Based IDS</a:t>
          </a:r>
          <a:endParaRPr lang="en-IN" dirty="0">
            <a:latin typeface="Times New Roman" panose="02020603050405020304" pitchFamily="18" charset="0"/>
            <a:cs typeface="Times New Roman" panose="02020603050405020304" pitchFamily="18" charset="0"/>
          </a:endParaRPr>
        </a:p>
      </dgm:t>
    </dgm:pt>
    <dgm:pt modelId="{2F445847-9B94-4699-8A41-7B4CDFE95CCB}" type="parTrans" cxnId="{F8FCCAA6-9040-42ED-AD78-054EBA2ECA97}">
      <dgm:prSet/>
      <dgm:spPr/>
      <dgm:t>
        <a:bodyPr/>
        <a:lstStyle/>
        <a:p>
          <a:endParaRPr lang="en-IN"/>
        </a:p>
      </dgm:t>
    </dgm:pt>
    <dgm:pt modelId="{4E620DF8-C9A2-433B-93F8-323BC18DC5D8}" type="sibTrans" cxnId="{F8FCCAA6-9040-42ED-AD78-054EBA2ECA97}">
      <dgm:prSet/>
      <dgm:spPr/>
      <dgm:t>
        <a:bodyPr/>
        <a:lstStyle/>
        <a:p>
          <a:endParaRPr lang="en-IN"/>
        </a:p>
      </dgm:t>
    </dgm:pt>
    <dgm:pt modelId="{419D2AEA-4208-42DD-B4E6-7EF6217C28E5}">
      <dgm:prSet phldrT="[Text]"/>
      <dgm:spPr/>
      <dgm:t>
        <a:bodyPr/>
        <a:lstStyle/>
        <a:p>
          <a:r>
            <a:rPr lang="en-GB" dirty="0">
              <a:latin typeface="Times New Roman" panose="02020603050405020304" pitchFamily="18" charset="0"/>
              <a:cs typeface="Times New Roman" panose="02020603050405020304" pitchFamily="18" charset="0"/>
            </a:rPr>
            <a:t>Application Based IDS</a:t>
          </a:r>
          <a:endParaRPr lang="en-IN" dirty="0">
            <a:latin typeface="Times New Roman" panose="02020603050405020304" pitchFamily="18" charset="0"/>
            <a:cs typeface="Times New Roman" panose="02020603050405020304" pitchFamily="18" charset="0"/>
          </a:endParaRPr>
        </a:p>
      </dgm:t>
    </dgm:pt>
    <dgm:pt modelId="{04CD81E8-461F-4255-9F63-1B83AADDA6F5}" type="parTrans" cxnId="{53CC5BB0-8939-4132-86AC-239446D43F21}">
      <dgm:prSet/>
      <dgm:spPr/>
      <dgm:t>
        <a:bodyPr/>
        <a:lstStyle/>
        <a:p>
          <a:endParaRPr lang="en-IN"/>
        </a:p>
      </dgm:t>
    </dgm:pt>
    <dgm:pt modelId="{C3838E55-A154-4BBD-9F40-DEE8AD00A552}" type="sibTrans" cxnId="{53CC5BB0-8939-4132-86AC-239446D43F21}">
      <dgm:prSet/>
      <dgm:spPr/>
      <dgm:t>
        <a:bodyPr/>
        <a:lstStyle/>
        <a:p>
          <a:endParaRPr lang="en-IN"/>
        </a:p>
      </dgm:t>
    </dgm:pt>
    <dgm:pt modelId="{4A170CD7-D8BC-4599-A75C-0F16EA13FCC9}" type="pres">
      <dgm:prSet presAssocID="{88DB7B92-94FE-489F-82F2-522CBE2752C2}" presName="hierChild1" presStyleCnt="0">
        <dgm:presLayoutVars>
          <dgm:chPref val="1"/>
          <dgm:dir/>
          <dgm:animOne val="branch"/>
          <dgm:animLvl val="lvl"/>
          <dgm:resizeHandles/>
        </dgm:presLayoutVars>
      </dgm:prSet>
      <dgm:spPr/>
    </dgm:pt>
    <dgm:pt modelId="{0E149F98-9C79-4A2D-9514-A2F432626CDD}" type="pres">
      <dgm:prSet presAssocID="{4BE5AD40-6F9F-4F19-AAC2-C8A309CBAFC9}" presName="hierRoot1" presStyleCnt="0"/>
      <dgm:spPr/>
    </dgm:pt>
    <dgm:pt modelId="{44D47007-9EF6-4402-8A59-E703E8F3E1EA}" type="pres">
      <dgm:prSet presAssocID="{4BE5AD40-6F9F-4F19-AAC2-C8A309CBAFC9}" presName="composite" presStyleCnt="0"/>
      <dgm:spPr/>
    </dgm:pt>
    <dgm:pt modelId="{EA55AE79-2698-4E89-BFB1-41F44A436F7C}" type="pres">
      <dgm:prSet presAssocID="{4BE5AD40-6F9F-4F19-AAC2-C8A309CBAFC9}" presName="background" presStyleLbl="node0" presStyleIdx="0" presStyleCnt="1"/>
      <dgm:spPr/>
    </dgm:pt>
    <dgm:pt modelId="{9BDA8637-5607-4793-B801-BB8C300F894A}" type="pres">
      <dgm:prSet presAssocID="{4BE5AD40-6F9F-4F19-AAC2-C8A309CBAFC9}" presName="text" presStyleLbl="fgAcc0" presStyleIdx="0" presStyleCnt="1">
        <dgm:presLayoutVars>
          <dgm:chPref val="3"/>
        </dgm:presLayoutVars>
      </dgm:prSet>
      <dgm:spPr/>
    </dgm:pt>
    <dgm:pt modelId="{475D5B6F-7985-4370-835A-E379AFD070D5}" type="pres">
      <dgm:prSet presAssocID="{4BE5AD40-6F9F-4F19-AAC2-C8A309CBAFC9}" presName="hierChild2" presStyleCnt="0"/>
      <dgm:spPr/>
    </dgm:pt>
    <dgm:pt modelId="{34DEFDCC-D9C1-4772-ADD6-B2506E4187FC}" type="pres">
      <dgm:prSet presAssocID="{43A5911B-847D-4666-8FC7-74D0FDED2EB0}" presName="Name10" presStyleLbl="parChTrans1D2" presStyleIdx="0" presStyleCnt="3"/>
      <dgm:spPr/>
    </dgm:pt>
    <dgm:pt modelId="{EC76EC95-577A-49E0-98D6-F263692221DA}" type="pres">
      <dgm:prSet presAssocID="{29F4909A-116B-4C55-AF11-99336972CFB4}" presName="hierRoot2" presStyleCnt="0"/>
      <dgm:spPr/>
    </dgm:pt>
    <dgm:pt modelId="{F931DFCB-9AC3-4FDC-97F0-BFA41E797DE5}" type="pres">
      <dgm:prSet presAssocID="{29F4909A-116B-4C55-AF11-99336972CFB4}" presName="composite2" presStyleCnt="0"/>
      <dgm:spPr/>
    </dgm:pt>
    <dgm:pt modelId="{FC011CBA-1CDC-4FDE-B077-59A087230911}" type="pres">
      <dgm:prSet presAssocID="{29F4909A-116B-4C55-AF11-99336972CFB4}" presName="background2" presStyleLbl="node2" presStyleIdx="0" presStyleCnt="3"/>
      <dgm:spPr/>
    </dgm:pt>
    <dgm:pt modelId="{FA2ED37B-40D4-4304-837C-123C56195922}" type="pres">
      <dgm:prSet presAssocID="{29F4909A-116B-4C55-AF11-99336972CFB4}" presName="text2" presStyleLbl="fgAcc2" presStyleIdx="0" presStyleCnt="3">
        <dgm:presLayoutVars>
          <dgm:chPref val="3"/>
        </dgm:presLayoutVars>
      </dgm:prSet>
      <dgm:spPr/>
    </dgm:pt>
    <dgm:pt modelId="{9F23534B-0D9D-44FA-B37C-D31D39AAC9B8}" type="pres">
      <dgm:prSet presAssocID="{29F4909A-116B-4C55-AF11-99336972CFB4}" presName="hierChild3" presStyleCnt="0"/>
      <dgm:spPr/>
    </dgm:pt>
    <dgm:pt modelId="{9B826F73-1D9C-48BC-8A91-B1A899E9C722}" type="pres">
      <dgm:prSet presAssocID="{2F445847-9B94-4699-8A41-7B4CDFE95CCB}" presName="Name10" presStyleLbl="parChTrans1D2" presStyleIdx="1" presStyleCnt="3"/>
      <dgm:spPr/>
    </dgm:pt>
    <dgm:pt modelId="{ED042184-9F39-4F7C-A21A-0E296CC7A7DF}" type="pres">
      <dgm:prSet presAssocID="{9E4E6035-A1CB-4450-B71D-CB3C80EC00E9}" presName="hierRoot2" presStyleCnt="0"/>
      <dgm:spPr/>
    </dgm:pt>
    <dgm:pt modelId="{6C469813-29B2-4F5C-8235-B5EC31DDF7F6}" type="pres">
      <dgm:prSet presAssocID="{9E4E6035-A1CB-4450-B71D-CB3C80EC00E9}" presName="composite2" presStyleCnt="0"/>
      <dgm:spPr/>
    </dgm:pt>
    <dgm:pt modelId="{787C23FE-BD58-4A8A-8579-3F4BA72AC335}" type="pres">
      <dgm:prSet presAssocID="{9E4E6035-A1CB-4450-B71D-CB3C80EC00E9}" presName="background2" presStyleLbl="node2" presStyleIdx="1" presStyleCnt="3"/>
      <dgm:spPr/>
    </dgm:pt>
    <dgm:pt modelId="{D37EF5D7-21F8-44A7-807D-B277F2B53E26}" type="pres">
      <dgm:prSet presAssocID="{9E4E6035-A1CB-4450-B71D-CB3C80EC00E9}" presName="text2" presStyleLbl="fgAcc2" presStyleIdx="1" presStyleCnt="3">
        <dgm:presLayoutVars>
          <dgm:chPref val="3"/>
        </dgm:presLayoutVars>
      </dgm:prSet>
      <dgm:spPr/>
    </dgm:pt>
    <dgm:pt modelId="{B628E495-753F-482C-82AF-F4176CE47186}" type="pres">
      <dgm:prSet presAssocID="{9E4E6035-A1CB-4450-B71D-CB3C80EC00E9}" presName="hierChild3" presStyleCnt="0"/>
      <dgm:spPr/>
    </dgm:pt>
    <dgm:pt modelId="{0FCACF3F-9B61-4438-BFE6-036EC1794574}" type="pres">
      <dgm:prSet presAssocID="{04CD81E8-461F-4255-9F63-1B83AADDA6F5}" presName="Name10" presStyleLbl="parChTrans1D2" presStyleIdx="2" presStyleCnt="3"/>
      <dgm:spPr/>
    </dgm:pt>
    <dgm:pt modelId="{738089C2-7456-4C74-A1E6-44208F0329E4}" type="pres">
      <dgm:prSet presAssocID="{419D2AEA-4208-42DD-B4E6-7EF6217C28E5}" presName="hierRoot2" presStyleCnt="0"/>
      <dgm:spPr/>
    </dgm:pt>
    <dgm:pt modelId="{C2FCCF84-EF91-4C93-AC73-D138857629BB}" type="pres">
      <dgm:prSet presAssocID="{419D2AEA-4208-42DD-B4E6-7EF6217C28E5}" presName="composite2" presStyleCnt="0"/>
      <dgm:spPr/>
    </dgm:pt>
    <dgm:pt modelId="{ED31F553-E846-4CC0-BAB1-B4764094D763}" type="pres">
      <dgm:prSet presAssocID="{419D2AEA-4208-42DD-B4E6-7EF6217C28E5}" presName="background2" presStyleLbl="node2" presStyleIdx="2" presStyleCnt="3"/>
      <dgm:spPr/>
    </dgm:pt>
    <dgm:pt modelId="{73AD0DD9-A29A-4986-B03F-806255385455}" type="pres">
      <dgm:prSet presAssocID="{419D2AEA-4208-42DD-B4E6-7EF6217C28E5}" presName="text2" presStyleLbl="fgAcc2" presStyleIdx="2" presStyleCnt="3">
        <dgm:presLayoutVars>
          <dgm:chPref val="3"/>
        </dgm:presLayoutVars>
      </dgm:prSet>
      <dgm:spPr/>
    </dgm:pt>
    <dgm:pt modelId="{D2103337-93F9-4E82-ACD6-83F3E13F41C5}" type="pres">
      <dgm:prSet presAssocID="{419D2AEA-4208-42DD-B4E6-7EF6217C28E5}" presName="hierChild3" presStyleCnt="0"/>
      <dgm:spPr/>
    </dgm:pt>
  </dgm:ptLst>
  <dgm:cxnLst>
    <dgm:cxn modelId="{AAE60916-8964-4C65-B9E4-347F5B741486}" type="presOf" srcId="{4BE5AD40-6F9F-4F19-AAC2-C8A309CBAFC9}" destId="{9BDA8637-5607-4793-B801-BB8C300F894A}" srcOrd="0" destOrd="0" presId="urn:microsoft.com/office/officeart/2005/8/layout/hierarchy1"/>
    <dgm:cxn modelId="{EF7B6A36-3CEC-4246-B4B6-D16C2841D26D}" type="presOf" srcId="{9E4E6035-A1CB-4450-B71D-CB3C80EC00E9}" destId="{D37EF5D7-21F8-44A7-807D-B277F2B53E26}" srcOrd="0" destOrd="0" presId="urn:microsoft.com/office/officeart/2005/8/layout/hierarchy1"/>
    <dgm:cxn modelId="{300ACD3A-02F7-4E3E-879B-E7991F5240A2}" srcId="{88DB7B92-94FE-489F-82F2-522CBE2752C2}" destId="{4BE5AD40-6F9F-4F19-AAC2-C8A309CBAFC9}" srcOrd="0" destOrd="0" parTransId="{F71E1B39-0453-419F-88C1-5796929A5EBC}" sibTransId="{2361D884-EC6F-4684-B15D-E08D2C1BC0B6}"/>
    <dgm:cxn modelId="{6C011C3B-A6C0-4E21-AE79-A31996230253}" type="presOf" srcId="{419D2AEA-4208-42DD-B4E6-7EF6217C28E5}" destId="{73AD0DD9-A29A-4986-B03F-806255385455}" srcOrd="0" destOrd="0" presId="urn:microsoft.com/office/officeart/2005/8/layout/hierarchy1"/>
    <dgm:cxn modelId="{45BE793E-F284-48D1-A0C3-B9F4C797F3C6}" type="presOf" srcId="{2F445847-9B94-4699-8A41-7B4CDFE95CCB}" destId="{9B826F73-1D9C-48BC-8A91-B1A899E9C722}" srcOrd="0" destOrd="0" presId="urn:microsoft.com/office/officeart/2005/8/layout/hierarchy1"/>
    <dgm:cxn modelId="{3D21EB67-58A8-475E-9DCC-05C1D3A791FB}" type="presOf" srcId="{88DB7B92-94FE-489F-82F2-522CBE2752C2}" destId="{4A170CD7-D8BC-4599-A75C-0F16EA13FCC9}" srcOrd="0" destOrd="0" presId="urn:microsoft.com/office/officeart/2005/8/layout/hierarchy1"/>
    <dgm:cxn modelId="{E29C527F-9CF6-4D7D-A7E7-272B7765A32C}" type="presOf" srcId="{43A5911B-847D-4666-8FC7-74D0FDED2EB0}" destId="{34DEFDCC-D9C1-4772-ADD6-B2506E4187FC}" srcOrd="0" destOrd="0" presId="urn:microsoft.com/office/officeart/2005/8/layout/hierarchy1"/>
    <dgm:cxn modelId="{6835FD82-B569-451F-95E2-8FF528F3C6DF}" type="presOf" srcId="{29F4909A-116B-4C55-AF11-99336972CFB4}" destId="{FA2ED37B-40D4-4304-837C-123C56195922}" srcOrd="0" destOrd="0" presId="urn:microsoft.com/office/officeart/2005/8/layout/hierarchy1"/>
    <dgm:cxn modelId="{60FAA38D-A2F6-4E23-A357-D11BA116A076}" type="presOf" srcId="{04CD81E8-461F-4255-9F63-1B83AADDA6F5}" destId="{0FCACF3F-9B61-4438-BFE6-036EC1794574}" srcOrd="0" destOrd="0" presId="urn:microsoft.com/office/officeart/2005/8/layout/hierarchy1"/>
    <dgm:cxn modelId="{F8FCCAA6-9040-42ED-AD78-054EBA2ECA97}" srcId="{4BE5AD40-6F9F-4F19-AAC2-C8A309CBAFC9}" destId="{9E4E6035-A1CB-4450-B71D-CB3C80EC00E9}" srcOrd="1" destOrd="0" parTransId="{2F445847-9B94-4699-8A41-7B4CDFE95CCB}" sibTransId="{4E620DF8-C9A2-433B-93F8-323BC18DC5D8}"/>
    <dgm:cxn modelId="{53CC5BB0-8939-4132-86AC-239446D43F21}" srcId="{4BE5AD40-6F9F-4F19-AAC2-C8A309CBAFC9}" destId="{419D2AEA-4208-42DD-B4E6-7EF6217C28E5}" srcOrd="2" destOrd="0" parTransId="{04CD81E8-461F-4255-9F63-1B83AADDA6F5}" sibTransId="{C3838E55-A154-4BBD-9F40-DEE8AD00A552}"/>
    <dgm:cxn modelId="{14E7A1FB-9408-4BAF-AAFF-425DE6B71172}" srcId="{4BE5AD40-6F9F-4F19-AAC2-C8A309CBAFC9}" destId="{29F4909A-116B-4C55-AF11-99336972CFB4}" srcOrd="0" destOrd="0" parTransId="{43A5911B-847D-4666-8FC7-74D0FDED2EB0}" sibTransId="{549D1F30-06B0-4070-A762-EB3750668C7F}"/>
    <dgm:cxn modelId="{68AB71B2-2086-4066-B742-C77BD99907BE}" type="presParOf" srcId="{4A170CD7-D8BC-4599-A75C-0F16EA13FCC9}" destId="{0E149F98-9C79-4A2D-9514-A2F432626CDD}" srcOrd="0" destOrd="0" presId="urn:microsoft.com/office/officeart/2005/8/layout/hierarchy1"/>
    <dgm:cxn modelId="{DFD74407-8DE4-462D-9F72-40816782644C}" type="presParOf" srcId="{0E149F98-9C79-4A2D-9514-A2F432626CDD}" destId="{44D47007-9EF6-4402-8A59-E703E8F3E1EA}" srcOrd="0" destOrd="0" presId="urn:microsoft.com/office/officeart/2005/8/layout/hierarchy1"/>
    <dgm:cxn modelId="{FD6F4612-DA54-4B3A-9E59-0FA28823A2E1}" type="presParOf" srcId="{44D47007-9EF6-4402-8A59-E703E8F3E1EA}" destId="{EA55AE79-2698-4E89-BFB1-41F44A436F7C}" srcOrd="0" destOrd="0" presId="urn:microsoft.com/office/officeart/2005/8/layout/hierarchy1"/>
    <dgm:cxn modelId="{38A89E32-D63C-4985-A258-E43D84C75F33}" type="presParOf" srcId="{44D47007-9EF6-4402-8A59-E703E8F3E1EA}" destId="{9BDA8637-5607-4793-B801-BB8C300F894A}" srcOrd="1" destOrd="0" presId="urn:microsoft.com/office/officeart/2005/8/layout/hierarchy1"/>
    <dgm:cxn modelId="{555D90B1-02BE-45DE-B983-26123E622D0D}" type="presParOf" srcId="{0E149F98-9C79-4A2D-9514-A2F432626CDD}" destId="{475D5B6F-7985-4370-835A-E379AFD070D5}" srcOrd="1" destOrd="0" presId="urn:microsoft.com/office/officeart/2005/8/layout/hierarchy1"/>
    <dgm:cxn modelId="{603B45F4-FD23-47AD-8965-B12AECC37C40}" type="presParOf" srcId="{475D5B6F-7985-4370-835A-E379AFD070D5}" destId="{34DEFDCC-D9C1-4772-ADD6-B2506E4187FC}" srcOrd="0" destOrd="0" presId="urn:microsoft.com/office/officeart/2005/8/layout/hierarchy1"/>
    <dgm:cxn modelId="{9CD24E62-51FB-45AA-AEF4-60B93EECA3CB}" type="presParOf" srcId="{475D5B6F-7985-4370-835A-E379AFD070D5}" destId="{EC76EC95-577A-49E0-98D6-F263692221DA}" srcOrd="1" destOrd="0" presId="urn:microsoft.com/office/officeart/2005/8/layout/hierarchy1"/>
    <dgm:cxn modelId="{4D90BA53-0FA3-447D-9334-B292838A86AB}" type="presParOf" srcId="{EC76EC95-577A-49E0-98D6-F263692221DA}" destId="{F931DFCB-9AC3-4FDC-97F0-BFA41E797DE5}" srcOrd="0" destOrd="0" presId="urn:microsoft.com/office/officeart/2005/8/layout/hierarchy1"/>
    <dgm:cxn modelId="{CC8227F4-0948-47F6-A51B-66C69840B27F}" type="presParOf" srcId="{F931DFCB-9AC3-4FDC-97F0-BFA41E797DE5}" destId="{FC011CBA-1CDC-4FDE-B077-59A087230911}" srcOrd="0" destOrd="0" presId="urn:microsoft.com/office/officeart/2005/8/layout/hierarchy1"/>
    <dgm:cxn modelId="{4F46F679-BB0E-4AFF-A1CA-0FB581756785}" type="presParOf" srcId="{F931DFCB-9AC3-4FDC-97F0-BFA41E797DE5}" destId="{FA2ED37B-40D4-4304-837C-123C56195922}" srcOrd="1" destOrd="0" presId="urn:microsoft.com/office/officeart/2005/8/layout/hierarchy1"/>
    <dgm:cxn modelId="{6D8D6000-68C7-42CC-8908-16F91ECEC2EA}" type="presParOf" srcId="{EC76EC95-577A-49E0-98D6-F263692221DA}" destId="{9F23534B-0D9D-44FA-B37C-D31D39AAC9B8}" srcOrd="1" destOrd="0" presId="urn:microsoft.com/office/officeart/2005/8/layout/hierarchy1"/>
    <dgm:cxn modelId="{3EE395CA-98E0-46CB-86E0-5C0196B886D1}" type="presParOf" srcId="{475D5B6F-7985-4370-835A-E379AFD070D5}" destId="{9B826F73-1D9C-48BC-8A91-B1A899E9C722}" srcOrd="2" destOrd="0" presId="urn:microsoft.com/office/officeart/2005/8/layout/hierarchy1"/>
    <dgm:cxn modelId="{B4D895F2-8D8F-4729-8EA9-1FF5AA9BB113}" type="presParOf" srcId="{475D5B6F-7985-4370-835A-E379AFD070D5}" destId="{ED042184-9F39-4F7C-A21A-0E296CC7A7DF}" srcOrd="3" destOrd="0" presId="urn:microsoft.com/office/officeart/2005/8/layout/hierarchy1"/>
    <dgm:cxn modelId="{E36782EB-30CB-4F62-ABC4-BCD3EDC4080A}" type="presParOf" srcId="{ED042184-9F39-4F7C-A21A-0E296CC7A7DF}" destId="{6C469813-29B2-4F5C-8235-B5EC31DDF7F6}" srcOrd="0" destOrd="0" presId="urn:microsoft.com/office/officeart/2005/8/layout/hierarchy1"/>
    <dgm:cxn modelId="{7A397D68-8EAB-45B8-92C7-00662382D5FA}" type="presParOf" srcId="{6C469813-29B2-4F5C-8235-B5EC31DDF7F6}" destId="{787C23FE-BD58-4A8A-8579-3F4BA72AC335}" srcOrd="0" destOrd="0" presId="urn:microsoft.com/office/officeart/2005/8/layout/hierarchy1"/>
    <dgm:cxn modelId="{96FF8B86-5458-4B8C-9DB8-BC811CA213C4}" type="presParOf" srcId="{6C469813-29B2-4F5C-8235-B5EC31DDF7F6}" destId="{D37EF5D7-21F8-44A7-807D-B277F2B53E26}" srcOrd="1" destOrd="0" presId="urn:microsoft.com/office/officeart/2005/8/layout/hierarchy1"/>
    <dgm:cxn modelId="{2991BEA3-1B0E-4024-98C3-7A1C347765F6}" type="presParOf" srcId="{ED042184-9F39-4F7C-A21A-0E296CC7A7DF}" destId="{B628E495-753F-482C-82AF-F4176CE47186}" srcOrd="1" destOrd="0" presId="urn:microsoft.com/office/officeart/2005/8/layout/hierarchy1"/>
    <dgm:cxn modelId="{C68CB7FC-8DEE-46EF-A5F8-FD15D1E2075F}" type="presParOf" srcId="{475D5B6F-7985-4370-835A-E379AFD070D5}" destId="{0FCACF3F-9B61-4438-BFE6-036EC1794574}" srcOrd="4" destOrd="0" presId="urn:microsoft.com/office/officeart/2005/8/layout/hierarchy1"/>
    <dgm:cxn modelId="{86764244-BFA7-4C52-83D0-73F51CFA20C6}" type="presParOf" srcId="{475D5B6F-7985-4370-835A-E379AFD070D5}" destId="{738089C2-7456-4C74-A1E6-44208F0329E4}" srcOrd="5" destOrd="0" presId="urn:microsoft.com/office/officeart/2005/8/layout/hierarchy1"/>
    <dgm:cxn modelId="{3D54551C-0182-4860-850A-FEE79BCD4D8D}" type="presParOf" srcId="{738089C2-7456-4C74-A1E6-44208F0329E4}" destId="{C2FCCF84-EF91-4C93-AC73-D138857629BB}" srcOrd="0" destOrd="0" presId="urn:microsoft.com/office/officeart/2005/8/layout/hierarchy1"/>
    <dgm:cxn modelId="{84810114-C5E8-468A-9616-B90D855F1D4A}" type="presParOf" srcId="{C2FCCF84-EF91-4C93-AC73-D138857629BB}" destId="{ED31F553-E846-4CC0-BAB1-B4764094D763}" srcOrd="0" destOrd="0" presId="urn:microsoft.com/office/officeart/2005/8/layout/hierarchy1"/>
    <dgm:cxn modelId="{3607EB4B-65FF-40CD-84F2-025154EAFE61}" type="presParOf" srcId="{C2FCCF84-EF91-4C93-AC73-D138857629BB}" destId="{73AD0DD9-A29A-4986-B03F-806255385455}" srcOrd="1" destOrd="0" presId="urn:microsoft.com/office/officeart/2005/8/layout/hierarchy1"/>
    <dgm:cxn modelId="{28DD4F10-803B-4100-B3C7-84BF827ED82E}" type="presParOf" srcId="{738089C2-7456-4C74-A1E6-44208F0329E4}" destId="{D2103337-93F9-4E82-ACD6-83F3E13F41C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845E3E-C155-4A8F-AEB9-9613F7BE03E8}"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22A96751-1D37-4D04-BF0F-B7C29B72D336}">
      <dgm:prSet custT="1"/>
      <dgm:spPr>
        <a:ln>
          <a:noFill/>
        </a:ln>
        <a:effectLst/>
        <a:scene3d>
          <a:camera prst="orthographicFront">
            <a:rot lat="0" lon="0" rev="0"/>
          </a:camera>
          <a:lightRig rig="contrasting" dir="t">
            <a:rot lat="0" lon="0" rev="7800000"/>
          </a:lightRig>
        </a:scene3d>
        <a:sp3d>
          <a:bevelT w="139700" h="139700"/>
        </a:sp3d>
      </dgm:spPr>
      <dgm:t>
        <a:bodyPr/>
        <a:lstStyle/>
        <a:p>
          <a:r>
            <a:rPr lang="en-GB" sz="1800" b="0" dirty="0">
              <a:solidFill>
                <a:srgbClr val="002060"/>
              </a:solidFill>
              <a:effectLst>
                <a:outerShdw blurRad="38100" dist="38100" dir="2700000" algn="tl">
                  <a:srgbClr val="000000">
                    <a:alpha val="43137"/>
                  </a:srgbClr>
                </a:outerShdw>
              </a:effectLst>
            </a:rPr>
            <a:t>Numpy</a:t>
          </a:r>
          <a:endParaRPr lang="en-IN" sz="1800" b="0" dirty="0">
            <a:solidFill>
              <a:srgbClr val="002060"/>
            </a:solidFill>
            <a:effectLst>
              <a:outerShdw blurRad="38100" dist="38100" dir="2700000" algn="tl">
                <a:srgbClr val="000000">
                  <a:alpha val="43137"/>
                </a:srgbClr>
              </a:outerShdw>
            </a:effectLst>
          </a:endParaRPr>
        </a:p>
      </dgm:t>
    </dgm:pt>
    <dgm:pt modelId="{B107C5EB-A567-4D5E-8397-CC60D35140A2}" type="parTrans" cxnId="{9F4BED13-B99B-4A06-81C6-345FEA7C269C}">
      <dgm:prSet/>
      <dgm:spPr/>
      <dgm:t>
        <a:bodyPr/>
        <a:lstStyle/>
        <a:p>
          <a:endParaRPr lang="en-IN"/>
        </a:p>
      </dgm:t>
    </dgm:pt>
    <dgm:pt modelId="{16F31C95-F10F-42CD-869A-542BCE56C10F}" type="sibTrans" cxnId="{9F4BED13-B99B-4A06-81C6-345FEA7C269C}">
      <dgm:prSet/>
      <dgm:spPr/>
      <dgm:t>
        <a:bodyPr/>
        <a:lstStyle/>
        <a:p>
          <a:endParaRPr lang="en-IN"/>
        </a:p>
      </dgm:t>
    </dgm:pt>
    <dgm:pt modelId="{45FAA435-B406-419C-B42D-32F27ADD4C30}">
      <dgm:prSet custT="1"/>
      <dgm:spPr>
        <a:ln>
          <a:noFill/>
        </a:ln>
        <a:effectLst/>
        <a:scene3d>
          <a:camera prst="orthographicFront">
            <a:rot lat="0" lon="0" rev="0"/>
          </a:camera>
          <a:lightRig rig="contrasting" dir="t">
            <a:rot lat="0" lon="0" rev="7800000"/>
          </a:lightRig>
        </a:scene3d>
        <a:sp3d>
          <a:bevelT w="139700" h="139700"/>
        </a:sp3d>
      </dgm:spPr>
      <dgm:t>
        <a:bodyPr/>
        <a:lstStyle/>
        <a:p>
          <a:r>
            <a:rPr lang="en-GB" sz="1800" b="0" dirty="0">
              <a:solidFill>
                <a:srgbClr val="002060"/>
              </a:solidFill>
              <a:effectLst>
                <a:outerShdw blurRad="38100" dist="38100" dir="2700000" algn="tl">
                  <a:srgbClr val="000000">
                    <a:alpha val="43137"/>
                  </a:srgbClr>
                </a:outerShdw>
              </a:effectLst>
            </a:rPr>
            <a:t>Pandas</a:t>
          </a:r>
          <a:endParaRPr lang="en-IN" sz="1800" b="0" dirty="0">
            <a:solidFill>
              <a:srgbClr val="002060"/>
            </a:solidFill>
            <a:effectLst>
              <a:outerShdw blurRad="38100" dist="38100" dir="2700000" algn="tl">
                <a:srgbClr val="000000">
                  <a:alpha val="43137"/>
                </a:srgbClr>
              </a:outerShdw>
            </a:effectLst>
          </a:endParaRPr>
        </a:p>
      </dgm:t>
    </dgm:pt>
    <dgm:pt modelId="{860C4B5F-B6E2-4210-94E1-09760F54EE06}" type="parTrans" cxnId="{3FDEDDA2-E985-468D-B036-A72A2D01AE91}">
      <dgm:prSet/>
      <dgm:spPr/>
      <dgm:t>
        <a:bodyPr/>
        <a:lstStyle/>
        <a:p>
          <a:endParaRPr lang="en-IN"/>
        </a:p>
      </dgm:t>
    </dgm:pt>
    <dgm:pt modelId="{2630E46C-4494-4CD0-B154-94C984959822}" type="sibTrans" cxnId="{3FDEDDA2-E985-468D-B036-A72A2D01AE91}">
      <dgm:prSet/>
      <dgm:spPr/>
      <dgm:t>
        <a:bodyPr/>
        <a:lstStyle/>
        <a:p>
          <a:endParaRPr lang="en-IN"/>
        </a:p>
      </dgm:t>
    </dgm:pt>
    <dgm:pt modelId="{3603506A-F20E-4E07-8772-9839F7B7FDFA}">
      <dgm:prSet custT="1"/>
      <dgm:spPr>
        <a:ln>
          <a:noFill/>
        </a:ln>
        <a:effectLst/>
        <a:scene3d>
          <a:camera prst="orthographicFront">
            <a:rot lat="0" lon="0" rev="0"/>
          </a:camera>
          <a:lightRig rig="contrasting" dir="t">
            <a:rot lat="0" lon="0" rev="7800000"/>
          </a:lightRig>
        </a:scene3d>
        <a:sp3d>
          <a:bevelT w="139700" h="139700"/>
        </a:sp3d>
      </dgm:spPr>
      <dgm:t>
        <a:bodyPr/>
        <a:lstStyle/>
        <a:p>
          <a:r>
            <a:rPr lang="en-GB" sz="1600" b="0" dirty="0">
              <a:solidFill>
                <a:srgbClr val="002060"/>
              </a:solidFill>
              <a:effectLst>
                <a:outerShdw blurRad="38100" dist="38100" dir="2700000" algn="tl">
                  <a:srgbClr val="000000">
                    <a:alpha val="43137"/>
                  </a:srgbClr>
                </a:outerShdw>
              </a:effectLst>
            </a:rPr>
            <a:t>Matplotlib</a:t>
          </a:r>
          <a:endParaRPr lang="en-IN" sz="1600" b="0" dirty="0">
            <a:solidFill>
              <a:srgbClr val="002060"/>
            </a:solidFill>
            <a:effectLst>
              <a:outerShdw blurRad="38100" dist="38100" dir="2700000" algn="tl">
                <a:srgbClr val="000000">
                  <a:alpha val="43137"/>
                </a:srgbClr>
              </a:outerShdw>
            </a:effectLst>
          </a:endParaRPr>
        </a:p>
      </dgm:t>
    </dgm:pt>
    <dgm:pt modelId="{DCBF4E69-7C68-4A10-83F0-9E939E1719DB}" type="parTrans" cxnId="{F54EAE0C-981E-46BF-881C-688963DF524D}">
      <dgm:prSet/>
      <dgm:spPr/>
      <dgm:t>
        <a:bodyPr/>
        <a:lstStyle/>
        <a:p>
          <a:endParaRPr lang="en-IN"/>
        </a:p>
      </dgm:t>
    </dgm:pt>
    <dgm:pt modelId="{3CAAD338-27E8-423F-B93D-76B888489BEF}" type="sibTrans" cxnId="{F54EAE0C-981E-46BF-881C-688963DF524D}">
      <dgm:prSet/>
      <dgm:spPr/>
      <dgm:t>
        <a:bodyPr/>
        <a:lstStyle/>
        <a:p>
          <a:endParaRPr lang="en-IN"/>
        </a:p>
      </dgm:t>
    </dgm:pt>
    <dgm:pt modelId="{2619CBBB-470C-4E22-A846-13A277A40EBA}">
      <dgm:prSet custT="1"/>
      <dgm:spPr>
        <a:ln>
          <a:noFill/>
        </a:ln>
        <a:effectLst/>
        <a:scene3d>
          <a:camera prst="orthographicFront">
            <a:rot lat="0" lon="0" rev="0"/>
          </a:camera>
          <a:lightRig rig="contrasting" dir="t">
            <a:rot lat="0" lon="0" rev="7800000"/>
          </a:lightRig>
        </a:scene3d>
        <a:sp3d>
          <a:bevelT w="139700" h="139700"/>
        </a:sp3d>
      </dgm:spPr>
      <dgm:t>
        <a:bodyPr/>
        <a:lstStyle/>
        <a:p>
          <a:r>
            <a:rPr lang="en-IN" sz="1800" b="0" dirty="0">
              <a:solidFill>
                <a:srgbClr val="002060"/>
              </a:solidFill>
              <a:effectLst>
                <a:outerShdw blurRad="38100" dist="38100" dir="2700000" algn="tl">
                  <a:srgbClr val="000000">
                    <a:alpha val="43137"/>
                  </a:srgbClr>
                </a:outerShdw>
              </a:effectLst>
            </a:rPr>
            <a:t>Flask </a:t>
          </a:r>
        </a:p>
      </dgm:t>
    </dgm:pt>
    <dgm:pt modelId="{A92C9500-4AB4-42D3-B4AF-5CD8F0A34368}" type="parTrans" cxnId="{B4E0D5ED-E734-42EA-B964-66F988355380}">
      <dgm:prSet/>
      <dgm:spPr/>
      <dgm:t>
        <a:bodyPr/>
        <a:lstStyle/>
        <a:p>
          <a:endParaRPr lang="en-IN"/>
        </a:p>
      </dgm:t>
    </dgm:pt>
    <dgm:pt modelId="{971E1B8B-512A-44B9-921E-F4204579F1B4}" type="sibTrans" cxnId="{B4E0D5ED-E734-42EA-B964-66F988355380}">
      <dgm:prSet/>
      <dgm:spPr/>
      <dgm:t>
        <a:bodyPr/>
        <a:lstStyle/>
        <a:p>
          <a:endParaRPr lang="en-IN"/>
        </a:p>
      </dgm:t>
    </dgm:pt>
    <dgm:pt modelId="{91B0178A-3A01-458A-A0B9-64DD6E4C3D70}" type="pres">
      <dgm:prSet presAssocID="{12845E3E-C155-4A8F-AEB9-9613F7BE03E8}" presName="matrix" presStyleCnt="0">
        <dgm:presLayoutVars>
          <dgm:chMax val="1"/>
          <dgm:dir/>
          <dgm:resizeHandles val="exact"/>
        </dgm:presLayoutVars>
      </dgm:prSet>
      <dgm:spPr/>
    </dgm:pt>
    <dgm:pt modelId="{D49B17CF-3D58-471E-BA7B-1ED21E816B17}" type="pres">
      <dgm:prSet presAssocID="{12845E3E-C155-4A8F-AEB9-9613F7BE03E8}" presName="diamond" presStyleLbl="bgShp" presStyleIdx="0" presStyleCnt="1"/>
      <dgm:spPr>
        <a:ln>
          <a:noFill/>
        </a:ln>
        <a:effectLst>
          <a:reflection blurRad="6350" stA="50000" endA="300" endPos="55000" dir="5400000" sy="-100000" algn="bl" rotWithShape="0"/>
        </a:effectLst>
        <a:scene3d>
          <a:camera prst="orthographicFront">
            <a:rot lat="0" lon="0" rev="0"/>
          </a:camera>
          <a:lightRig rig="glow" dir="t">
            <a:rot lat="0" lon="0" rev="14100000"/>
          </a:lightRig>
        </a:scene3d>
        <a:sp3d prstMaterial="softEdge">
          <a:bevelT w="127000" prst="artDeco"/>
        </a:sp3d>
      </dgm:spPr>
    </dgm:pt>
    <dgm:pt modelId="{468B0E2A-FDC9-4699-BD1F-EBFE5C0FE638}" type="pres">
      <dgm:prSet presAssocID="{12845E3E-C155-4A8F-AEB9-9613F7BE03E8}" presName="quad1" presStyleLbl="node1" presStyleIdx="0" presStyleCnt="4">
        <dgm:presLayoutVars>
          <dgm:chMax val="0"/>
          <dgm:chPref val="0"/>
          <dgm:bulletEnabled val="1"/>
        </dgm:presLayoutVars>
      </dgm:prSet>
      <dgm:spPr/>
    </dgm:pt>
    <dgm:pt modelId="{B88F2A42-C303-4B64-A9AC-E6559F526C8A}" type="pres">
      <dgm:prSet presAssocID="{12845E3E-C155-4A8F-AEB9-9613F7BE03E8}" presName="quad2" presStyleLbl="node1" presStyleIdx="1" presStyleCnt="4">
        <dgm:presLayoutVars>
          <dgm:chMax val="0"/>
          <dgm:chPref val="0"/>
          <dgm:bulletEnabled val="1"/>
        </dgm:presLayoutVars>
      </dgm:prSet>
      <dgm:spPr/>
    </dgm:pt>
    <dgm:pt modelId="{27F9A897-3B1A-4A3C-BD66-36C6E8C3BE1E}" type="pres">
      <dgm:prSet presAssocID="{12845E3E-C155-4A8F-AEB9-9613F7BE03E8}" presName="quad3" presStyleLbl="node1" presStyleIdx="2" presStyleCnt="4">
        <dgm:presLayoutVars>
          <dgm:chMax val="0"/>
          <dgm:chPref val="0"/>
          <dgm:bulletEnabled val="1"/>
        </dgm:presLayoutVars>
      </dgm:prSet>
      <dgm:spPr/>
    </dgm:pt>
    <dgm:pt modelId="{287C9523-8F77-4D98-937F-E4BE00EF42B3}" type="pres">
      <dgm:prSet presAssocID="{12845E3E-C155-4A8F-AEB9-9613F7BE03E8}" presName="quad4" presStyleLbl="node1" presStyleIdx="3" presStyleCnt="4">
        <dgm:presLayoutVars>
          <dgm:chMax val="0"/>
          <dgm:chPref val="0"/>
          <dgm:bulletEnabled val="1"/>
        </dgm:presLayoutVars>
      </dgm:prSet>
      <dgm:spPr/>
    </dgm:pt>
  </dgm:ptLst>
  <dgm:cxnLst>
    <dgm:cxn modelId="{F54EAE0C-981E-46BF-881C-688963DF524D}" srcId="{12845E3E-C155-4A8F-AEB9-9613F7BE03E8}" destId="{3603506A-F20E-4E07-8772-9839F7B7FDFA}" srcOrd="2" destOrd="0" parTransId="{DCBF4E69-7C68-4A10-83F0-9E939E1719DB}" sibTransId="{3CAAD338-27E8-423F-B93D-76B888489BEF}"/>
    <dgm:cxn modelId="{9F4BED13-B99B-4A06-81C6-345FEA7C269C}" srcId="{12845E3E-C155-4A8F-AEB9-9613F7BE03E8}" destId="{22A96751-1D37-4D04-BF0F-B7C29B72D336}" srcOrd="0" destOrd="0" parTransId="{B107C5EB-A567-4D5E-8397-CC60D35140A2}" sibTransId="{16F31C95-F10F-42CD-869A-542BCE56C10F}"/>
    <dgm:cxn modelId="{C5F6FA16-F669-47C1-B037-460CD9D0BC96}" type="presOf" srcId="{2619CBBB-470C-4E22-A846-13A277A40EBA}" destId="{287C9523-8F77-4D98-937F-E4BE00EF42B3}" srcOrd="0" destOrd="0" presId="urn:microsoft.com/office/officeart/2005/8/layout/matrix3"/>
    <dgm:cxn modelId="{3FDEDDA2-E985-468D-B036-A72A2D01AE91}" srcId="{12845E3E-C155-4A8F-AEB9-9613F7BE03E8}" destId="{45FAA435-B406-419C-B42D-32F27ADD4C30}" srcOrd="1" destOrd="0" parTransId="{860C4B5F-B6E2-4210-94E1-09760F54EE06}" sibTransId="{2630E46C-4494-4CD0-B154-94C984959822}"/>
    <dgm:cxn modelId="{1C88B0BE-DD4E-4902-A65F-48E98EF885A8}" type="presOf" srcId="{12845E3E-C155-4A8F-AEB9-9613F7BE03E8}" destId="{91B0178A-3A01-458A-A0B9-64DD6E4C3D70}" srcOrd="0" destOrd="0" presId="urn:microsoft.com/office/officeart/2005/8/layout/matrix3"/>
    <dgm:cxn modelId="{CA6C21CA-5105-4379-B8AE-A862FFA0255E}" type="presOf" srcId="{45FAA435-B406-419C-B42D-32F27ADD4C30}" destId="{B88F2A42-C303-4B64-A9AC-E6559F526C8A}" srcOrd="0" destOrd="0" presId="urn:microsoft.com/office/officeart/2005/8/layout/matrix3"/>
    <dgm:cxn modelId="{EA57C3E2-3CB6-407F-95E0-0E59DFBA8D96}" type="presOf" srcId="{22A96751-1D37-4D04-BF0F-B7C29B72D336}" destId="{468B0E2A-FDC9-4699-BD1F-EBFE5C0FE638}" srcOrd="0" destOrd="0" presId="urn:microsoft.com/office/officeart/2005/8/layout/matrix3"/>
    <dgm:cxn modelId="{B4E0D5ED-E734-42EA-B964-66F988355380}" srcId="{12845E3E-C155-4A8F-AEB9-9613F7BE03E8}" destId="{2619CBBB-470C-4E22-A846-13A277A40EBA}" srcOrd="3" destOrd="0" parTransId="{A92C9500-4AB4-42D3-B4AF-5CD8F0A34368}" sibTransId="{971E1B8B-512A-44B9-921E-F4204579F1B4}"/>
    <dgm:cxn modelId="{F772AAF6-329E-49C7-8017-BEE774CB5426}" type="presOf" srcId="{3603506A-F20E-4E07-8772-9839F7B7FDFA}" destId="{27F9A897-3B1A-4A3C-BD66-36C6E8C3BE1E}" srcOrd="0" destOrd="0" presId="urn:microsoft.com/office/officeart/2005/8/layout/matrix3"/>
    <dgm:cxn modelId="{64BD96BD-F174-445C-BFEC-C58E0244F6A7}" type="presParOf" srcId="{91B0178A-3A01-458A-A0B9-64DD6E4C3D70}" destId="{D49B17CF-3D58-471E-BA7B-1ED21E816B17}" srcOrd="0" destOrd="0" presId="urn:microsoft.com/office/officeart/2005/8/layout/matrix3"/>
    <dgm:cxn modelId="{7A470EC1-8876-4E86-B515-468B2C39CC46}" type="presParOf" srcId="{91B0178A-3A01-458A-A0B9-64DD6E4C3D70}" destId="{468B0E2A-FDC9-4699-BD1F-EBFE5C0FE638}" srcOrd="1" destOrd="0" presId="urn:microsoft.com/office/officeart/2005/8/layout/matrix3"/>
    <dgm:cxn modelId="{D078D914-C94D-43FF-8717-FC0316C20E40}" type="presParOf" srcId="{91B0178A-3A01-458A-A0B9-64DD6E4C3D70}" destId="{B88F2A42-C303-4B64-A9AC-E6559F526C8A}" srcOrd="2" destOrd="0" presId="urn:microsoft.com/office/officeart/2005/8/layout/matrix3"/>
    <dgm:cxn modelId="{84598214-F4CE-4D97-80D0-D2DE0BB9F2D6}" type="presParOf" srcId="{91B0178A-3A01-458A-A0B9-64DD6E4C3D70}" destId="{27F9A897-3B1A-4A3C-BD66-36C6E8C3BE1E}" srcOrd="3" destOrd="0" presId="urn:microsoft.com/office/officeart/2005/8/layout/matrix3"/>
    <dgm:cxn modelId="{BA4C0207-E28E-4310-AE81-2D21068B96A0}" type="presParOf" srcId="{91B0178A-3A01-458A-A0B9-64DD6E4C3D70}" destId="{287C9523-8F77-4D98-937F-E4BE00EF42B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F32DA3-9FAC-4944-9357-F54427FCD483}" type="doc">
      <dgm:prSet loTypeId="urn:microsoft.com/office/officeart/2005/8/layout/venn1" loCatId="relationship" qsTypeId="urn:microsoft.com/office/officeart/2005/8/quickstyle/3d1" qsCatId="3D" csTypeId="urn:microsoft.com/office/officeart/2005/8/colors/accent1_2" csCatId="accent1" phldr="1"/>
      <dgm:spPr/>
    </dgm:pt>
    <dgm:pt modelId="{F7F58C0F-B500-440E-B388-4572E690046F}">
      <dgm:prSet phldrT="[Text]" custT="1"/>
      <dgm:spPr/>
      <dgm:t>
        <a:bodyPr/>
        <a:lstStyle/>
        <a:p>
          <a:pPr algn="ctr"/>
          <a:r>
            <a:rPr lang="en-GB" sz="1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HTML</a:t>
          </a:r>
          <a:endParaRPr lang="en-IN" sz="1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E2F4878E-B0FC-4B6A-9BC3-C7332E6A7EEE}" type="parTrans" cxnId="{AD4A5B22-7F1C-4280-8872-0EF98FA08B1B}">
      <dgm:prSet/>
      <dgm:spPr/>
      <dgm:t>
        <a:bodyPr/>
        <a:lstStyle/>
        <a:p>
          <a:endParaRPr lang="en-IN"/>
        </a:p>
      </dgm:t>
    </dgm:pt>
    <dgm:pt modelId="{F9DC3E0C-B795-4069-8171-23BEC028084A}" type="sibTrans" cxnId="{AD4A5B22-7F1C-4280-8872-0EF98FA08B1B}">
      <dgm:prSet/>
      <dgm:spPr/>
      <dgm:t>
        <a:bodyPr/>
        <a:lstStyle/>
        <a:p>
          <a:endParaRPr lang="en-IN"/>
        </a:p>
      </dgm:t>
    </dgm:pt>
    <dgm:pt modelId="{3EA14554-B066-472F-9638-CCBCC16F3B5D}">
      <dgm:prSet phldrT="[Text]" custT="1"/>
      <dgm:spPr/>
      <dgm:t>
        <a:bodyPr/>
        <a:lstStyle/>
        <a:p>
          <a:pPr algn="ctr"/>
          <a:r>
            <a:rPr lang="en-GB" sz="1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Bootstrap</a:t>
          </a:r>
          <a:endParaRPr lang="en-IN" sz="1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7A80F21-25B3-4997-9343-747AE880E790}" type="parTrans" cxnId="{344315BC-1773-4DFA-A03A-DF012A8E4C86}">
      <dgm:prSet/>
      <dgm:spPr/>
      <dgm:t>
        <a:bodyPr/>
        <a:lstStyle/>
        <a:p>
          <a:endParaRPr lang="en-IN"/>
        </a:p>
      </dgm:t>
    </dgm:pt>
    <dgm:pt modelId="{BD428B63-9605-4218-B0ED-F88F3F01AB63}" type="sibTrans" cxnId="{344315BC-1773-4DFA-A03A-DF012A8E4C86}">
      <dgm:prSet/>
      <dgm:spPr/>
      <dgm:t>
        <a:bodyPr/>
        <a:lstStyle/>
        <a:p>
          <a:endParaRPr lang="en-IN"/>
        </a:p>
      </dgm:t>
    </dgm:pt>
    <dgm:pt modelId="{CC8D22E8-C508-4C7C-9E58-1B773E1ACA87}">
      <dgm:prSet phldrT="[Text]" custT="1"/>
      <dgm:spPr/>
      <dgm:t>
        <a:bodyPr/>
        <a:lstStyle/>
        <a:p>
          <a:pPr algn="ctr"/>
          <a:r>
            <a:rPr lang="en-GB" sz="1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CSS</a:t>
          </a:r>
          <a:endParaRPr lang="en-IN" sz="1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0FB8BAD-E725-4F4E-B3C7-AB4F561AFEA3}" type="parTrans" cxnId="{6C22FBC5-0B6B-4C44-AEFE-DB7C8195E147}">
      <dgm:prSet/>
      <dgm:spPr/>
      <dgm:t>
        <a:bodyPr/>
        <a:lstStyle/>
        <a:p>
          <a:endParaRPr lang="en-IN"/>
        </a:p>
      </dgm:t>
    </dgm:pt>
    <dgm:pt modelId="{78AA561F-2373-473A-BDA3-1EEC114330FD}" type="sibTrans" cxnId="{6C22FBC5-0B6B-4C44-AEFE-DB7C8195E147}">
      <dgm:prSet/>
      <dgm:spPr/>
      <dgm:t>
        <a:bodyPr/>
        <a:lstStyle/>
        <a:p>
          <a:endParaRPr lang="en-IN"/>
        </a:p>
      </dgm:t>
    </dgm:pt>
    <dgm:pt modelId="{0B9E9852-37F0-49BD-8111-7581F28CFFA1}" type="pres">
      <dgm:prSet presAssocID="{8CF32DA3-9FAC-4944-9357-F54427FCD483}" presName="compositeShape" presStyleCnt="0">
        <dgm:presLayoutVars>
          <dgm:chMax val="7"/>
          <dgm:dir/>
          <dgm:resizeHandles val="exact"/>
        </dgm:presLayoutVars>
      </dgm:prSet>
      <dgm:spPr/>
    </dgm:pt>
    <dgm:pt modelId="{1A61E66F-093E-4A42-96EA-DA715EF17983}" type="pres">
      <dgm:prSet presAssocID="{F7F58C0F-B500-440E-B388-4572E690046F}" presName="circ1" presStyleLbl="vennNode1" presStyleIdx="0" presStyleCnt="3"/>
      <dgm:spPr/>
    </dgm:pt>
    <dgm:pt modelId="{55917C34-45FB-4219-9573-F613DC92081F}" type="pres">
      <dgm:prSet presAssocID="{F7F58C0F-B500-440E-B388-4572E690046F}" presName="circ1Tx" presStyleLbl="revTx" presStyleIdx="0" presStyleCnt="0">
        <dgm:presLayoutVars>
          <dgm:chMax val="0"/>
          <dgm:chPref val="0"/>
          <dgm:bulletEnabled val="1"/>
        </dgm:presLayoutVars>
      </dgm:prSet>
      <dgm:spPr/>
    </dgm:pt>
    <dgm:pt modelId="{E4D9790A-C4C7-487E-A089-E02B3682470F}" type="pres">
      <dgm:prSet presAssocID="{3EA14554-B066-472F-9638-CCBCC16F3B5D}" presName="circ2" presStyleLbl="vennNode1" presStyleIdx="1" presStyleCnt="3"/>
      <dgm:spPr/>
    </dgm:pt>
    <dgm:pt modelId="{58FC56AE-F57C-4C81-B0A7-39B502784EEA}" type="pres">
      <dgm:prSet presAssocID="{3EA14554-B066-472F-9638-CCBCC16F3B5D}" presName="circ2Tx" presStyleLbl="revTx" presStyleIdx="0" presStyleCnt="0">
        <dgm:presLayoutVars>
          <dgm:chMax val="0"/>
          <dgm:chPref val="0"/>
          <dgm:bulletEnabled val="1"/>
        </dgm:presLayoutVars>
      </dgm:prSet>
      <dgm:spPr/>
    </dgm:pt>
    <dgm:pt modelId="{026E96BA-3DBD-4688-BD6F-6D2C62F19B2E}" type="pres">
      <dgm:prSet presAssocID="{CC8D22E8-C508-4C7C-9E58-1B773E1ACA87}" presName="circ3" presStyleLbl="vennNode1" presStyleIdx="2" presStyleCnt="3"/>
      <dgm:spPr/>
    </dgm:pt>
    <dgm:pt modelId="{F1A340CC-FE5A-4E78-B225-0F0DCDC247F3}" type="pres">
      <dgm:prSet presAssocID="{CC8D22E8-C508-4C7C-9E58-1B773E1ACA87}" presName="circ3Tx" presStyleLbl="revTx" presStyleIdx="0" presStyleCnt="0">
        <dgm:presLayoutVars>
          <dgm:chMax val="0"/>
          <dgm:chPref val="0"/>
          <dgm:bulletEnabled val="1"/>
        </dgm:presLayoutVars>
      </dgm:prSet>
      <dgm:spPr/>
    </dgm:pt>
  </dgm:ptLst>
  <dgm:cxnLst>
    <dgm:cxn modelId="{60B5150D-B970-42C7-9CF2-C51A5F47BF74}" type="presOf" srcId="{CC8D22E8-C508-4C7C-9E58-1B773E1ACA87}" destId="{F1A340CC-FE5A-4E78-B225-0F0DCDC247F3}" srcOrd="1" destOrd="0" presId="urn:microsoft.com/office/officeart/2005/8/layout/venn1"/>
    <dgm:cxn modelId="{AD4A5B22-7F1C-4280-8872-0EF98FA08B1B}" srcId="{8CF32DA3-9FAC-4944-9357-F54427FCD483}" destId="{F7F58C0F-B500-440E-B388-4572E690046F}" srcOrd="0" destOrd="0" parTransId="{E2F4878E-B0FC-4B6A-9BC3-C7332E6A7EEE}" sibTransId="{F9DC3E0C-B795-4069-8171-23BEC028084A}"/>
    <dgm:cxn modelId="{20907070-7E9A-45EA-9BA8-943E063C72C6}" type="presOf" srcId="{3EA14554-B066-472F-9638-CCBCC16F3B5D}" destId="{58FC56AE-F57C-4C81-B0A7-39B502784EEA}" srcOrd="1" destOrd="0" presId="urn:microsoft.com/office/officeart/2005/8/layout/venn1"/>
    <dgm:cxn modelId="{2A91167B-B4AB-4982-A846-DA8ED430727E}" type="presOf" srcId="{F7F58C0F-B500-440E-B388-4572E690046F}" destId="{1A61E66F-093E-4A42-96EA-DA715EF17983}" srcOrd="0" destOrd="0" presId="urn:microsoft.com/office/officeart/2005/8/layout/venn1"/>
    <dgm:cxn modelId="{B58A8498-9375-4017-AC4C-EDDB90466DD1}" type="presOf" srcId="{8CF32DA3-9FAC-4944-9357-F54427FCD483}" destId="{0B9E9852-37F0-49BD-8111-7581F28CFFA1}" srcOrd="0" destOrd="0" presId="urn:microsoft.com/office/officeart/2005/8/layout/venn1"/>
    <dgm:cxn modelId="{DCA2F9A1-CAFF-4C2B-AEF9-B7898E6CA41E}" type="presOf" srcId="{F7F58C0F-B500-440E-B388-4572E690046F}" destId="{55917C34-45FB-4219-9573-F613DC92081F}" srcOrd="1" destOrd="0" presId="urn:microsoft.com/office/officeart/2005/8/layout/venn1"/>
    <dgm:cxn modelId="{E4B6F8AD-6AFB-4AAE-9349-AF85E5627804}" type="presOf" srcId="{3EA14554-B066-472F-9638-CCBCC16F3B5D}" destId="{E4D9790A-C4C7-487E-A089-E02B3682470F}" srcOrd="0" destOrd="0" presId="urn:microsoft.com/office/officeart/2005/8/layout/venn1"/>
    <dgm:cxn modelId="{344315BC-1773-4DFA-A03A-DF012A8E4C86}" srcId="{8CF32DA3-9FAC-4944-9357-F54427FCD483}" destId="{3EA14554-B066-472F-9638-CCBCC16F3B5D}" srcOrd="1" destOrd="0" parTransId="{A7A80F21-25B3-4997-9343-747AE880E790}" sibTransId="{BD428B63-9605-4218-B0ED-F88F3F01AB63}"/>
    <dgm:cxn modelId="{6C22FBC5-0B6B-4C44-AEFE-DB7C8195E147}" srcId="{8CF32DA3-9FAC-4944-9357-F54427FCD483}" destId="{CC8D22E8-C508-4C7C-9E58-1B773E1ACA87}" srcOrd="2" destOrd="0" parTransId="{50FB8BAD-E725-4F4E-B3C7-AB4F561AFEA3}" sibTransId="{78AA561F-2373-473A-BDA3-1EEC114330FD}"/>
    <dgm:cxn modelId="{7EB02FD2-FF87-40DB-9C27-BC261568CE1B}" type="presOf" srcId="{CC8D22E8-C508-4C7C-9E58-1B773E1ACA87}" destId="{026E96BA-3DBD-4688-BD6F-6D2C62F19B2E}" srcOrd="0" destOrd="0" presId="urn:microsoft.com/office/officeart/2005/8/layout/venn1"/>
    <dgm:cxn modelId="{F17FC358-23A9-49C4-B0CE-A597D800B7FA}" type="presParOf" srcId="{0B9E9852-37F0-49BD-8111-7581F28CFFA1}" destId="{1A61E66F-093E-4A42-96EA-DA715EF17983}" srcOrd="0" destOrd="0" presId="urn:microsoft.com/office/officeart/2005/8/layout/venn1"/>
    <dgm:cxn modelId="{2D55A401-C26F-4680-9ABB-EA358F2F7684}" type="presParOf" srcId="{0B9E9852-37F0-49BD-8111-7581F28CFFA1}" destId="{55917C34-45FB-4219-9573-F613DC92081F}" srcOrd="1" destOrd="0" presId="urn:microsoft.com/office/officeart/2005/8/layout/venn1"/>
    <dgm:cxn modelId="{46F82359-E5D9-47F9-8DC6-0ED67DC2D199}" type="presParOf" srcId="{0B9E9852-37F0-49BD-8111-7581F28CFFA1}" destId="{E4D9790A-C4C7-487E-A089-E02B3682470F}" srcOrd="2" destOrd="0" presId="urn:microsoft.com/office/officeart/2005/8/layout/venn1"/>
    <dgm:cxn modelId="{1C8D5C20-814A-4D22-BC5F-20D884499C1A}" type="presParOf" srcId="{0B9E9852-37F0-49BD-8111-7581F28CFFA1}" destId="{58FC56AE-F57C-4C81-B0A7-39B502784EEA}" srcOrd="3" destOrd="0" presId="urn:microsoft.com/office/officeart/2005/8/layout/venn1"/>
    <dgm:cxn modelId="{6C859528-B748-431A-A2BA-E5DF5142CC2B}" type="presParOf" srcId="{0B9E9852-37F0-49BD-8111-7581F28CFFA1}" destId="{026E96BA-3DBD-4688-BD6F-6D2C62F19B2E}" srcOrd="4" destOrd="0" presId="urn:microsoft.com/office/officeart/2005/8/layout/venn1"/>
    <dgm:cxn modelId="{5FC0572F-F3C3-410D-A4CC-67976BD4815F}" type="presParOf" srcId="{0B9E9852-37F0-49BD-8111-7581F28CFFA1}" destId="{F1A340CC-FE5A-4E78-B225-0F0DCDC247F3}" srcOrd="5"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212A9D-CECE-4CF5-8285-E62E37123908}" type="doc">
      <dgm:prSet loTypeId="urn:microsoft.com/office/officeart/2005/8/layout/orgChart1" loCatId="hierarchy" qsTypeId="urn:microsoft.com/office/officeart/2005/8/quickstyle/3d1" qsCatId="3D" csTypeId="urn:microsoft.com/office/officeart/2005/8/colors/accent1_2" csCatId="accent1" phldr="1"/>
      <dgm:spPr/>
      <dgm:t>
        <a:bodyPr/>
        <a:lstStyle/>
        <a:p>
          <a:endParaRPr lang="en-IN"/>
        </a:p>
      </dgm:t>
    </dgm:pt>
    <dgm:pt modelId="{29D130A3-A06B-40BA-8A28-934EAC7F2FAC}">
      <dgm:prSet phldrT="[Text]"/>
      <dgm:spPr/>
      <dgm:t>
        <a:bodyPr/>
        <a:lstStyle/>
        <a:p>
          <a:r>
            <a:rPr lang="en-GB"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Machine Learning Algorithm </a:t>
          </a:r>
          <a:endParaRPr lang="en-IN" dirty="0">
            <a:solidFill>
              <a:schemeClr val="tx1"/>
            </a:solidFill>
          </a:endParaRPr>
        </a:p>
      </dgm:t>
    </dgm:pt>
    <dgm:pt modelId="{A692998E-F7BA-4137-8B52-100F1FA4E409}" type="parTrans" cxnId="{7D8EBCC0-CF1F-43E8-A101-3A8877EF07A0}">
      <dgm:prSet/>
      <dgm:spPr/>
      <dgm:t>
        <a:bodyPr/>
        <a:lstStyle/>
        <a:p>
          <a:endParaRPr lang="en-IN"/>
        </a:p>
      </dgm:t>
    </dgm:pt>
    <dgm:pt modelId="{40B6192E-6E62-4C47-893E-C9A2AAB11C59}" type="sibTrans" cxnId="{7D8EBCC0-CF1F-43E8-A101-3A8877EF07A0}">
      <dgm:prSet/>
      <dgm:spPr/>
      <dgm:t>
        <a:bodyPr/>
        <a:lstStyle/>
        <a:p>
          <a:endParaRPr lang="en-IN"/>
        </a:p>
      </dgm:t>
    </dgm:pt>
    <dgm:pt modelId="{9F5E52AE-3256-4712-9FF1-7992DE746ACF}" type="asst">
      <dgm:prSet phldrT="[Text]"/>
      <dgm:spPr/>
      <dgm:t>
        <a:bodyPr/>
        <a:lstStyle/>
        <a:p>
          <a:r>
            <a:rPr lang="en-GB"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Supervised Learning</a:t>
          </a:r>
          <a:endParaRPr lang="en-IN"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60A9ECE-4299-4CA9-B972-95B74DE66653}" type="parTrans" cxnId="{A50955B0-7EFB-484F-A09A-AC35965CA444}">
      <dgm:prSet/>
      <dgm:spPr/>
      <dgm:t>
        <a:bodyPr/>
        <a:lstStyle/>
        <a:p>
          <a:endParaRPr lang="en-IN"/>
        </a:p>
      </dgm:t>
    </dgm:pt>
    <dgm:pt modelId="{D4010509-8A88-4F29-B719-64DAEAD7A9BF}" type="sibTrans" cxnId="{A50955B0-7EFB-484F-A09A-AC35965CA444}">
      <dgm:prSet/>
      <dgm:spPr/>
      <dgm:t>
        <a:bodyPr/>
        <a:lstStyle/>
        <a:p>
          <a:endParaRPr lang="en-IN"/>
        </a:p>
      </dgm:t>
    </dgm:pt>
    <dgm:pt modelId="{6A6B4B28-22EF-4379-9DB2-9D6B6382A80A}">
      <dgm:prSet phldrT="[Text]"/>
      <dgm:spPr/>
      <dgm:t>
        <a:bodyPr/>
        <a:lstStyle/>
        <a:p>
          <a:r>
            <a:rPr lang="en-GB"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Logistic Regression</a:t>
          </a:r>
          <a:endParaRPr lang="en-IN"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CC2B1D1-E8BB-445F-A0DF-85E3ADA2BF32}" type="parTrans" cxnId="{04EF46DB-C2BA-43EB-B7F3-1E4A1921D541}">
      <dgm:prSet/>
      <dgm:spPr/>
      <dgm:t>
        <a:bodyPr/>
        <a:lstStyle/>
        <a:p>
          <a:endParaRPr lang="en-IN"/>
        </a:p>
      </dgm:t>
    </dgm:pt>
    <dgm:pt modelId="{F3FF4724-2867-4885-B30A-25DD7D62D473}" type="sibTrans" cxnId="{04EF46DB-C2BA-43EB-B7F3-1E4A1921D541}">
      <dgm:prSet/>
      <dgm:spPr/>
      <dgm:t>
        <a:bodyPr/>
        <a:lstStyle/>
        <a:p>
          <a:endParaRPr lang="en-IN"/>
        </a:p>
      </dgm:t>
    </dgm:pt>
    <dgm:pt modelId="{550856B0-7A55-488D-9E0F-3A5686B1E376}">
      <dgm:prSet phldrT="[Text]"/>
      <dgm:spPr/>
      <dgm:t>
        <a:bodyPr/>
        <a:lstStyle/>
        <a:p>
          <a:r>
            <a:rPr lang="en-GB"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Decision Tree </a:t>
          </a:r>
          <a:endParaRPr lang="en-IN"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0FD984E8-F34D-4FA4-A71A-3DFE5FC7BC9A}" type="parTrans" cxnId="{50C5E917-F345-49DA-AD86-7AEBAB295BFB}">
      <dgm:prSet/>
      <dgm:spPr/>
      <dgm:t>
        <a:bodyPr/>
        <a:lstStyle/>
        <a:p>
          <a:endParaRPr lang="en-IN"/>
        </a:p>
      </dgm:t>
    </dgm:pt>
    <dgm:pt modelId="{9AD882EE-0F46-4487-AC3B-ABD5E3C66C39}" type="sibTrans" cxnId="{50C5E917-F345-49DA-AD86-7AEBAB295BFB}">
      <dgm:prSet/>
      <dgm:spPr/>
      <dgm:t>
        <a:bodyPr/>
        <a:lstStyle/>
        <a:p>
          <a:endParaRPr lang="en-IN"/>
        </a:p>
      </dgm:t>
    </dgm:pt>
    <dgm:pt modelId="{4A8008DB-C2DB-4D08-AF8A-57CF1F08C6AF}">
      <dgm:prSet phldrT="[Text]"/>
      <dgm:spPr/>
      <dgm:t>
        <a:bodyPr/>
        <a:lstStyle/>
        <a:p>
          <a:r>
            <a:rPr lang="en-GB"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Random Forest</a:t>
          </a:r>
          <a:endParaRPr lang="en-IN"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6D8BA59-3722-4794-9912-C0281E0E8D54}" type="parTrans" cxnId="{8A73D961-0736-4FBE-BE30-159C65E6A364}">
      <dgm:prSet/>
      <dgm:spPr/>
      <dgm:t>
        <a:bodyPr/>
        <a:lstStyle/>
        <a:p>
          <a:endParaRPr lang="en-IN"/>
        </a:p>
      </dgm:t>
    </dgm:pt>
    <dgm:pt modelId="{94B938B2-F080-405A-867D-929D871F6C66}" type="sibTrans" cxnId="{8A73D961-0736-4FBE-BE30-159C65E6A364}">
      <dgm:prSet/>
      <dgm:spPr/>
      <dgm:t>
        <a:bodyPr/>
        <a:lstStyle/>
        <a:p>
          <a:endParaRPr lang="en-IN"/>
        </a:p>
      </dgm:t>
    </dgm:pt>
    <dgm:pt modelId="{B7F12CCE-02AD-49C9-B285-403A45B5AB3B}">
      <dgm:prSet phldrT="[Text]"/>
      <dgm:spPr/>
      <dgm:t>
        <a:bodyPr/>
        <a:lstStyle/>
        <a:p>
          <a:r>
            <a:rPr lang="en-GB"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SVM</a:t>
          </a:r>
          <a:endParaRPr lang="en-IN"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31D2BC42-8858-4EA7-9D70-C070C0C7B436}" type="parTrans" cxnId="{26191681-A3E8-49F5-A625-E2FACF55B9D2}">
      <dgm:prSet/>
      <dgm:spPr/>
      <dgm:t>
        <a:bodyPr/>
        <a:lstStyle/>
        <a:p>
          <a:endParaRPr lang="en-IN"/>
        </a:p>
      </dgm:t>
    </dgm:pt>
    <dgm:pt modelId="{E8CA3DBB-2B39-483E-89BD-82ACAEEA5945}" type="sibTrans" cxnId="{26191681-A3E8-49F5-A625-E2FACF55B9D2}">
      <dgm:prSet/>
      <dgm:spPr/>
      <dgm:t>
        <a:bodyPr/>
        <a:lstStyle/>
        <a:p>
          <a:endParaRPr lang="en-IN"/>
        </a:p>
      </dgm:t>
    </dgm:pt>
    <dgm:pt modelId="{D352F582-23CA-46B5-8486-EF1C3328DE0C}" type="pres">
      <dgm:prSet presAssocID="{99212A9D-CECE-4CF5-8285-E62E37123908}" presName="hierChild1" presStyleCnt="0">
        <dgm:presLayoutVars>
          <dgm:orgChart val="1"/>
          <dgm:chPref val="1"/>
          <dgm:dir/>
          <dgm:animOne val="branch"/>
          <dgm:animLvl val="lvl"/>
          <dgm:resizeHandles/>
        </dgm:presLayoutVars>
      </dgm:prSet>
      <dgm:spPr/>
    </dgm:pt>
    <dgm:pt modelId="{1C262681-22A1-46AA-9A74-EAA153E83A02}" type="pres">
      <dgm:prSet presAssocID="{29D130A3-A06B-40BA-8A28-934EAC7F2FAC}" presName="hierRoot1" presStyleCnt="0">
        <dgm:presLayoutVars>
          <dgm:hierBranch val="init"/>
        </dgm:presLayoutVars>
      </dgm:prSet>
      <dgm:spPr/>
    </dgm:pt>
    <dgm:pt modelId="{F659939E-72AC-4FCA-AAA4-5298EC1C7D0D}" type="pres">
      <dgm:prSet presAssocID="{29D130A3-A06B-40BA-8A28-934EAC7F2FAC}" presName="rootComposite1" presStyleCnt="0"/>
      <dgm:spPr/>
    </dgm:pt>
    <dgm:pt modelId="{D053FDDE-3E18-40D0-AAB3-A4FC8F5C4EDB}" type="pres">
      <dgm:prSet presAssocID="{29D130A3-A06B-40BA-8A28-934EAC7F2FAC}" presName="rootText1" presStyleLbl="node0" presStyleIdx="0" presStyleCnt="1" custScaleX="278469">
        <dgm:presLayoutVars>
          <dgm:chPref val="3"/>
        </dgm:presLayoutVars>
      </dgm:prSet>
      <dgm:spPr/>
    </dgm:pt>
    <dgm:pt modelId="{9D84939E-48C6-40C3-808D-922257E38B49}" type="pres">
      <dgm:prSet presAssocID="{29D130A3-A06B-40BA-8A28-934EAC7F2FAC}" presName="rootConnector1" presStyleLbl="node1" presStyleIdx="0" presStyleCnt="0"/>
      <dgm:spPr/>
    </dgm:pt>
    <dgm:pt modelId="{1C784CAA-6C84-423C-910E-FB469BAD7251}" type="pres">
      <dgm:prSet presAssocID="{29D130A3-A06B-40BA-8A28-934EAC7F2FAC}" presName="hierChild2" presStyleCnt="0"/>
      <dgm:spPr/>
    </dgm:pt>
    <dgm:pt modelId="{99B40594-F9D9-40B4-9EC2-DB827DE57A73}" type="pres">
      <dgm:prSet presAssocID="{1CC2B1D1-E8BB-445F-A0DF-85E3ADA2BF32}" presName="Name37" presStyleLbl="parChTrans1D2" presStyleIdx="0" presStyleCnt="5"/>
      <dgm:spPr/>
    </dgm:pt>
    <dgm:pt modelId="{2DF7A37D-813D-4E31-87C4-EAFF822C2940}" type="pres">
      <dgm:prSet presAssocID="{6A6B4B28-22EF-4379-9DB2-9D6B6382A80A}" presName="hierRoot2" presStyleCnt="0">
        <dgm:presLayoutVars>
          <dgm:hierBranch val="init"/>
        </dgm:presLayoutVars>
      </dgm:prSet>
      <dgm:spPr/>
    </dgm:pt>
    <dgm:pt modelId="{3E54FCDF-5FF8-42B7-A5C2-5CDA703D6B9D}" type="pres">
      <dgm:prSet presAssocID="{6A6B4B28-22EF-4379-9DB2-9D6B6382A80A}" presName="rootComposite" presStyleCnt="0"/>
      <dgm:spPr/>
    </dgm:pt>
    <dgm:pt modelId="{4F3FB2D4-6298-4C95-9DAE-A57805C42E53}" type="pres">
      <dgm:prSet presAssocID="{6A6B4B28-22EF-4379-9DB2-9D6B6382A80A}" presName="rootText" presStyleLbl="node2" presStyleIdx="0" presStyleCnt="4">
        <dgm:presLayoutVars>
          <dgm:chPref val="3"/>
        </dgm:presLayoutVars>
      </dgm:prSet>
      <dgm:spPr/>
    </dgm:pt>
    <dgm:pt modelId="{D0DB48C2-1B39-4F4F-ABA6-9E6654F37319}" type="pres">
      <dgm:prSet presAssocID="{6A6B4B28-22EF-4379-9DB2-9D6B6382A80A}" presName="rootConnector" presStyleLbl="node2" presStyleIdx="0" presStyleCnt="4"/>
      <dgm:spPr/>
    </dgm:pt>
    <dgm:pt modelId="{4221936D-FE82-499D-A2F2-D0EB74FC3292}" type="pres">
      <dgm:prSet presAssocID="{6A6B4B28-22EF-4379-9DB2-9D6B6382A80A}" presName="hierChild4" presStyleCnt="0"/>
      <dgm:spPr/>
    </dgm:pt>
    <dgm:pt modelId="{097F0605-6C05-40F7-AA54-7B0F763BBF47}" type="pres">
      <dgm:prSet presAssocID="{6A6B4B28-22EF-4379-9DB2-9D6B6382A80A}" presName="hierChild5" presStyleCnt="0"/>
      <dgm:spPr/>
    </dgm:pt>
    <dgm:pt modelId="{1DD230F8-43B3-48E4-B6FB-EA1C5CD1D15F}" type="pres">
      <dgm:prSet presAssocID="{31D2BC42-8858-4EA7-9D70-C070C0C7B436}" presName="Name37" presStyleLbl="parChTrans1D2" presStyleIdx="1" presStyleCnt="5"/>
      <dgm:spPr/>
    </dgm:pt>
    <dgm:pt modelId="{692827F6-52AB-4E7E-8444-821C2B941223}" type="pres">
      <dgm:prSet presAssocID="{B7F12CCE-02AD-49C9-B285-403A45B5AB3B}" presName="hierRoot2" presStyleCnt="0">
        <dgm:presLayoutVars>
          <dgm:hierBranch val="init"/>
        </dgm:presLayoutVars>
      </dgm:prSet>
      <dgm:spPr/>
    </dgm:pt>
    <dgm:pt modelId="{1B6EBC8A-B71D-4112-8C19-3DB447854CC4}" type="pres">
      <dgm:prSet presAssocID="{B7F12CCE-02AD-49C9-B285-403A45B5AB3B}" presName="rootComposite" presStyleCnt="0"/>
      <dgm:spPr/>
    </dgm:pt>
    <dgm:pt modelId="{C5DAC00F-4531-46EC-ADE8-A22D79924356}" type="pres">
      <dgm:prSet presAssocID="{B7F12CCE-02AD-49C9-B285-403A45B5AB3B}" presName="rootText" presStyleLbl="node2" presStyleIdx="1" presStyleCnt="4">
        <dgm:presLayoutVars>
          <dgm:chPref val="3"/>
        </dgm:presLayoutVars>
      </dgm:prSet>
      <dgm:spPr/>
    </dgm:pt>
    <dgm:pt modelId="{9C543BAE-A20E-428C-97FB-9B4C0CB2F226}" type="pres">
      <dgm:prSet presAssocID="{B7F12CCE-02AD-49C9-B285-403A45B5AB3B}" presName="rootConnector" presStyleLbl="node2" presStyleIdx="1" presStyleCnt="4"/>
      <dgm:spPr/>
    </dgm:pt>
    <dgm:pt modelId="{5BD1B836-8109-44C8-9813-4C233BAD2122}" type="pres">
      <dgm:prSet presAssocID="{B7F12CCE-02AD-49C9-B285-403A45B5AB3B}" presName="hierChild4" presStyleCnt="0"/>
      <dgm:spPr/>
    </dgm:pt>
    <dgm:pt modelId="{2C9EB872-5BAE-42D9-B607-9978EBEC2721}" type="pres">
      <dgm:prSet presAssocID="{B7F12CCE-02AD-49C9-B285-403A45B5AB3B}" presName="hierChild5" presStyleCnt="0"/>
      <dgm:spPr/>
    </dgm:pt>
    <dgm:pt modelId="{B5ECD2A3-A835-4CBF-81CA-58E3FE695868}" type="pres">
      <dgm:prSet presAssocID="{0FD984E8-F34D-4FA4-A71A-3DFE5FC7BC9A}" presName="Name37" presStyleLbl="parChTrans1D2" presStyleIdx="2" presStyleCnt="5"/>
      <dgm:spPr/>
    </dgm:pt>
    <dgm:pt modelId="{C2D5DC1C-7D5C-4D49-8FE1-A6DD759CBB90}" type="pres">
      <dgm:prSet presAssocID="{550856B0-7A55-488D-9E0F-3A5686B1E376}" presName="hierRoot2" presStyleCnt="0">
        <dgm:presLayoutVars>
          <dgm:hierBranch val="init"/>
        </dgm:presLayoutVars>
      </dgm:prSet>
      <dgm:spPr/>
    </dgm:pt>
    <dgm:pt modelId="{E6DBA6FF-4B53-4D9C-8364-D7D46948A1C0}" type="pres">
      <dgm:prSet presAssocID="{550856B0-7A55-488D-9E0F-3A5686B1E376}" presName="rootComposite" presStyleCnt="0"/>
      <dgm:spPr/>
    </dgm:pt>
    <dgm:pt modelId="{9944B167-66D8-419F-8884-1669A4E7BE93}" type="pres">
      <dgm:prSet presAssocID="{550856B0-7A55-488D-9E0F-3A5686B1E376}" presName="rootText" presStyleLbl="node2" presStyleIdx="2" presStyleCnt="4">
        <dgm:presLayoutVars>
          <dgm:chPref val="3"/>
        </dgm:presLayoutVars>
      </dgm:prSet>
      <dgm:spPr/>
    </dgm:pt>
    <dgm:pt modelId="{5179C397-9E83-4D5D-86D2-F70AD0806FDA}" type="pres">
      <dgm:prSet presAssocID="{550856B0-7A55-488D-9E0F-3A5686B1E376}" presName="rootConnector" presStyleLbl="node2" presStyleIdx="2" presStyleCnt="4"/>
      <dgm:spPr/>
    </dgm:pt>
    <dgm:pt modelId="{1DC4F8B8-FF38-412B-9632-1AF0F7DA9FDD}" type="pres">
      <dgm:prSet presAssocID="{550856B0-7A55-488D-9E0F-3A5686B1E376}" presName="hierChild4" presStyleCnt="0"/>
      <dgm:spPr/>
    </dgm:pt>
    <dgm:pt modelId="{49751181-25F8-4F93-BB7F-35B916678EF6}" type="pres">
      <dgm:prSet presAssocID="{550856B0-7A55-488D-9E0F-3A5686B1E376}" presName="hierChild5" presStyleCnt="0"/>
      <dgm:spPr/>
    </dgm:pt>
    <dgm:pt modelId="{340AC2B0-BFA5-44FD-A329-4D51A1E732BC}" type="pres">
      <dgm:prSet presAssocID="{F6D8BA59-3722-4794-9912-C0281E0E8D54}" presName="Name37" presStyleLbl="parChTrans1D2" presStyleIdx="3" presStyleCnt="5"/>
      <dgm:spPr/>
    </dgm:pt>
    <dgm:pt modelId="{2230C30C-F4BF-4E74-968B-4A99567BD630}" type="pres">
      <dgm:prSet presAssocID="{4A8008DB-C2DB-4D08-AF8A-57CF1F08C6AF}" presName="hierRoot2" presStyleCnt="0">
        <dgm:presLayoutVars>
          <dgm:hierBranch val="init"/>
        </dgm:presLayoutVars>
      </dgm:prSet>
      <dgm:spPr/>
    </dgm:pt>
    <dgm:pt modelId="{5249245B-C287-4357-924C-C0EC1DAA00A7}" type="pres">
      <dgm:prSet presAssocID="{4A8008DB-C2DB-4D08-AF8A-57CF1F08C6AF}" presName="rootComposite" presStyleCnt="0"/>
      <dgm:spPr/>
    </dgm:pt>
    <dgm:pt modelId="{1BF02785-DE12-40E1-92B1-797BCD76C04D}" type="pres">
      <dgm:prSet presAssocID="{4A8008DB-C2DB-4D08-AF8A-57CF1F08C6AF}" presName="rootText" presStyleLbl="node2" presStyleIdx="3" presStyleCnt="4">
        <dgm:presLayoutVars>
          <dgm:chPref val="3"/>
        </dgm:presLayoutVars>
      </dgm:prSet>
      <dgm:spPr/>
    </dgm:pt>
    <dgm:pt modelId="{2B3C50D9-9900-4772-8D92-D89695BAFD45}" type="pres">
      <dgm:prSet presAssocID="{4A8008DB-C2DB-4D08-AF8A-57CF1F08C6AF}" presName="rootConnector" presStyleLbl="node2" presStyleIdx="3" presStyleCnt="4"/>
      <dgm:spPr/>
    </dgm:pt>
    <dgm:pt modelId="{BA160BF1-5A58-4C54-A643-2FA663EFBC0C}" type="pres">
      <dgm:prSet presAssocID="{4A8008DB-C2DB-4D08-AF8A-57CF1F08C6AF}" presName="hierChild4" presStyleCnt="0"/>
      <dgm:spPr/>
    </dgm:pt>
    <dgm:pt modelId="{6DE95CF2-584C-4C72-9114-612D2C066FCF}" type="pres">
      <dgm:prSet presAssocID="{4A8008DB-C2DB-4D08-AF8A-57CF1F08C6AF}" presName="hierChild5" presStyleCnt="0"/>
      <dgm:spPr/>
    </dgm:pt>
    <dgm:pt modelId="{36980D3F-6528-42BF-84A0-64111AE3EFD0}" type="pres">
      <dgm:prSet presAssocID="{29D130A3-A06B-40BA-8A28-934EAC7F2FAC}" presName="hierChild3" presStyleCnt="0"/>
      <dgm:spPr/>
    </dgm:pt>
    <dgm:pt modelId="{E001BE4D-E826-4ABC-8BF5-3F4BDE24A68E}" type="pres">
      <dgm:prSet presAssocID="{C60A9ECE-4299-4CA9-B972-95B74DE66653}" presName="Name111" presStyleLbl="parChTrans1D2" presStyleIdx="4" presStyleCnt="5"/>
      <dgm:spPr/>
    </dgm:pt>
    <dgm:pt modelId="{128CBEEF-A69A-41E3-B4AD-07D701436FE2}" type="pres">
      <dgm:prSet presAssocID="{9F5E52AE-3256-4712-9FF1-7992DE746ACF}" presName="hierRoot3" presStyleCnt="0">
        <dgm:presLayoutVars>
          <dgm:hierBranch val="init"/>
        </dgm:presLayoutVars>
      </dgm:prSet>
      <dgm:spPr/>
    </dgm:pt>
    <dgm:pt modelId="{3D9C181D-2BCE-49DD-A14F-ED55CF6A8E08}" type="pres">
      <dgm:prSet presAssocID="{9F5E52AE-3256-4712-9FF1-7992DE746ACF}" presName="rootComposite3" presStyleCnt="0"/>
      <dgm:spPr/>
    </dgm:pt>
    <dgm:pt modelId="{8689F330-56B0-4146-A0A6-E72A6755069C}" type="pres">
      <dgm:prSet presAssocID="{9F5E52AE-3256-4712-9FF1-7992DE746ACF}" presName="rootText3" presStyleLbl="asst1" presStyleIdx="0" presStyleCnt="1">
        <dgm:presLayoutVars>
          <dgm:chPref val="3"/>
        </dgm:presLayoutVars>
      </dgm:prSet>
      <dgm:spPr/>
    </dgm:pt>
    <dgm:pt modelId="{3DBEDA51-CDF2-4246-9E64-F593C57CDD2E}" type="pres">
      <dgm:prSet presAssocID="{9F5E52AE-3256-4712-9FF1-7992DE746ACF}" presName="rootConnector3" presStyleLbl="asst1" presStyleIdx="0" presStyleCnt="1"/>
      <dgm:spPr/>
    </dgm:pt>
    <dgm:pt modelId="{1A3861A8-FF01-48D5-9533-AFB18ACDDA5F}" type="pres">
      <dgm:prSet presAssocID="{9F5E52AE-3256-4712-9FF1-7992DE746ACF}" presName="hierChild6" presStyleCnt="0"/>
      <dgm:spPr/>
    </dgm:pt>
    <dgm:pt modelId="{59DC9E6B-EC8E-4CA0-AD42-6751F2393B40}" type="pres">
      <dgm:prSet presAssocID="{9F5E52AE-3256-4712-9FF1-7992DE746ACF}" presName="hierChild7" presStyleCnt="0"/>
      <dgm:spPr/>
    </dgm:pt>
  </dgm:ptLst>
  <dgm:cxnLst>
    <dgm:cxn modelId="{F80A3900-E029-4F05-A5BD-B9A5FE3F119A}" type="presOf" srcId="{1CC2B1D1-E8BB-445F-A0DF-85E3ADA2BF32}" destId="{99B40594-F9D9-40B4-9EC2-DB827DE57A73}" srcOrd="0" destOrd="0" presId="urn:microsoft.com/office/officeart/2005/8/layout/orgChart1"/>
    <dgm:cxn modelId="{19610404-2671-41E7-BFDE-A916D02A14B6}" type="presOf" srcId="{6A6B4B28-22EF-4379-9DB2-9D6B6382A80A}" destId="{D0DB48C2-1B39-4F4F-ABA6-9E6654F37319}" srcOrd="1" destOrd="0" presId="urn:microsoft.com/office/officeart/2005/8/layout/orgChart1"/>
    <dgm:cxn modelId="{7EA2AE11-5476-421C-8D1D-D805D9926E60}" type="presOf" srcId="{C60A9ECE-4299-4CA9-B972-95B74DE66653}" destId="{E001BE4D-E826-4ABC-8BF5-3F4BDE24A68E}" srcOrd="0" destOrd="0" presId="urn:microsoft.com/office/officeart/2005/8/layout/orgChart1"/>
    <dgm:cxn modelId="{41FAED12-8455-4267-AB31-D98BC327442B}" type="presOf" srcId="{31D2BC42-8858-4EA7-9D70-C070C0C7B436}" destId="{1DD230F8-43B3-48E4-B6FB-EA1C5CD1D15F}" srcOrd="0" destOrd="0" presId="urn:microsoft.com/office/officeart/2005/8/layout/orgChart1"/>
    <dgm:cxn modelId="{4BDEEF12-BAA8-4989-8575-554EB1A5ED35}" type="presOf" srcId="{B7F12CCE-02AD-49C9-B285-403A45B5AB3B}" destId="{C5DAC00F-4531-46EC-ADE8-A22D79924356}" srcOrd="0" destOrd="0" presId="urn:microsoft.com/office/officeart/2005/8/layout/orgChart1"/>
    <dgm:cxn modelId="{50C5E917-F345-49DA-AD86-7AEBAB295BFB}" srcId="{29D130A3-A06B-40BA-8A28-934EAC7F2FAC}" destId="{550856B0-7A55-488D-9E0F-3A5686B1E376}" srcOrd="3" destOrd="0" parTransId="{0FD984E8-F34D-4FA4-A71A-3DFE5FC7BC9A}" sibTransId="{9AD882EE-0F46-4487-AC3B-ABD5E3C66C39}"/>
    <dgm:cxn modelId="{6A8E241E-9C7D-41C2-83B8-0312550960DD}" type="presOf" srcId="{29D130A3-A06B-40BA-8A28-934EAC7F2FAC}" destId="{D053FDDE-3E18-40D0-AAB3-A4FC8F5C4EDB}" srcOrd="0" destOrd="0" presId="urn:microsoft.com/office/officeart/2005/8/layout/orgChart1"/>
    <dgm:cxn modelId="{6737FB20-7F43-4DB6-8980-B79ED01261C8}" type="presOf" srcId="{F6D8BA59-3722-4794-9912-C0281E0E8D54}" destId="{340AC2B0-BFA5-44FD-A329-4D51A1E732BC}" srcOrd="0" destOrd="0" presId="urn:microsoft.com/office/officeart/2005/8/layout/orgChart1"/>
    <dgm:cxn modelId="{D5E8A32D-A8DD-40CA-BE28-9F96376DD26C}" type="presOf" srcId="{B7F12CCE-02AD-49C9-B285-403A45B5AB3B}" destId="{9C543BAE-A20E-428C-97FB-9B4C0CB2F226}" srcOrd="1" destOrd="0" presId="urn:microsoft.com/office/officeart/2005/8/layout/orgChart1"/>
    <dgm:cxn modelId="{E72F4D36-2C0E-45E0-B312-F108BD5AC1A3}" type="presOf" srcId="{550856B0-7A55-488D-9E0F-3A5686B1E376}" destId="{9944B167-66D8-419F-8884-1669A4E7BE93}" srcOrd="0" destOrd="0" presId="urn:microsoft.com/office/officeart/2005/8/layout/orgChart1"/>
    <dgm:cxn modelId="{8D32FA5D-8B73-488E-9512-AD3B99C51D3E}" type="presOf" srcId="{29D130A3-A06B-40BA-8A28-934EAC7F2FAC}" destId="{9D84939E-48C6-40C3-808D-922257E38B49}" srcOrd="1" destOrd="0" presId="urn:microsoft.com/office/officeart/2005/8/layout/orgChart1"/>
    <dgm:cxn modelId="{8A73D961-0736-4FBE-BE30-159C65E6A364}" srcId="{29D130A3-A06B-40BA-8A28-934EAC7F2FAC}" destId="{4A8008DB-C2DB-4D08-AF8A-57CF1F08C6AF}" srcOrd="4" destOrd="0" parTransId="{F6D8BA59-3722-4794-9912-C0281E0E8D54}" sibTransId="{94B938B2-F080-405A-867D-929D871F6C66}"/>
    <dgm:cxn modelId="{D0ED2569-D1E6-4FD1-9F17-F52BD5E52581}" type="presOf" srcId="{550856B0-7A55-488D-9E0F-3A5686B1E376}" destId="{5179C397-9E83-4D5D-86D2-F70AD0806FDA}" srcOrd="1" destOrd="0" presId="urn:microsoft.com/office/officeart/2005/8/layout/orgChart1"/>
    <dgm:cxn modelId="{26191681-A3E8-49F5-A625-E2FACF55B9D2}" srcId="{29D130A3-A06B-40BA-8A28-934EAC7F2FAC}" destId="{B7F12CCE-02AD-49C9-B285-403A45B5AB3B}" srcOrd="2" destOrd="0" parTransId="{31D2BC42-8858-4EA7-9D70-C070C0C7B436}" sibTransId="{E8CA3DBB-2B39-483E-89BD-82ACAEEA5945}"/>
    <dgm:cxn modelId="{CECA6188-D11C-457A-807C-9B7D8DFE7A6A}" type="presOf" srcId="{99212A9D-CECE-4CF5-8285-E62E37123908}" destId="{D352F582-23CA-46B5-8486-EF1C3328DE0C}" srcOrd="0" destOrd="0" presId="urn:microsoft.com/office/officeart/2005/8/layout/orgChart1"/>
    <dgm:cxn modelId="{30FC989C-100C-4290-9534-2988AF44032A}" type="presOf" srcId="{0FD984E8-F34D-4FA4-A71A-3DFE5FC7BC9A}" destId="{B5ECD2A3-A835-4CBF-81CA-58E3FE695868}" srcOrd="0" destOrd="0" presId="urn:microsoft.com/office/officeart/2005/8/layout/orgChart1"/>
    <dgm:cxn modelId="{DA3B86A5-545C-4C90-ABF1-36E38E4E24B9}" type="presOf" srcId="{6A6B4B28-22EF-4379-9DB2-9D6B6382A80A}" destId="{4F3FB2D4-6298-4C95-9DAE-A57805C42E53}" srcOrd="0" destOrd="0" presId="urn:microsoft.com/office/officeart/2005/8/layout/orgChart1"/>
    <dgm:cxn modelId="{A50955B0-7EFB-484F-A09A-AC35965CA444}" srcId="{29D130A3-A06B-40BA-8A28-934EAC7F2FAC}" destId="{9F5E52AE-3256-4712-9FF1-7992DE746ACF}" srcOrd="0" destOrd="0" parTransId="{C60A9ECE-4299-4CA9-B972-95B74DE66653}" sibTransId="{D4010509-8A88-4F29-B719-64DAEAD7A9BF}"/>
    <dgm:cxn modelId="{15AE0BBF-58BD-4E93-BE33-6AD9459057C5}" type="presOf" srcId="{9F5E52AE-3256-4712-9FF1-7992DE746ACF}" destId="{8689F330-56B0-4146-A0A6-E72A6755069C}" srcOrd="0" destOrd="0" presId="urn:microsoft.com/office/officeart/2005/8/layout/orgChart1"/>
    <dgm:cxn modelId="{7D8EBCC0-CF1F-43E8-A101-3A8877EF07A0}" srcId="{99212A9D-CECE-4CF5-8285-E62E37123908}" destId="{29D130A3-A06B-40BA-8A28-934EAC7F2FAC}" srcOrd="0" destOrd="0" parTransId="{A692998E-F7BA-4137-8B52-100F1FA4E409}" sibTransId="{40B6192E-6E62-4C47-893E-C9A2AAB11C59}"/>
    <dgm:cxn modelId="{6F48F9C3-31D9-444D-A92D-2D695A9714E2}" type="presOf" srcId="{9F5E52AE-3256-4712-9FF1-7992DE746ACF}" destId="{3DBEDA51-CDF2-4246-9E64-F593C57CDD2E}" srcOrd="1" destOrd="0" presId="urn:microsoft.com/office/officeart/2005/8/layout/orgChart1"/>
    <dgm:cxn modelId="{99CEF3D9-3F55-47D1-BB0E-C00FC0CF9C3F}" type="presOf" srcId="{4A8008DB-C2DB-4D08-AF8A-57CF1F08C6AF}" destId="{1BF02785-DE12-40E1-92B1-797BCD76C04D}" srcOrd="0" destOrd="0" presId="urn:microsoft.com/office/officeart/2005/8/layout/orgChart1"/>
    <dgm:cxn modelId="{04EF46DB-C2BA-43EB-B7F3-1E4A1921D541}" srcId="{29D130A3-A06B-40BA-8A28-934EAC7F2FAC}" destId="{6A6B4B28-22EF-4379-9DB2-9D6B6382A80A}" srcOrd="1" destOrd="0" parTransId="{1CC2B1D1-E8BB-445F-A0DF-85E3ADA2BF32}" sibTransId="{F3FF4724-2867-4885-B30A-25DD7D62D473}"/>
    <dgm:cxn modelId="{812D49EF-06BF-4F11-BA8F-19B9E1F92388}" type="presOf" srcId="{4A8008DB-C2DB-4D08-AF8A-57CF1F08C6AF}" destId="{2B3C50D9-9900-4772-8D92-D89695BAFD45}" srcOrd="1" destOrd="0" presId="urn:microsoft.com/office/officeart/2005/8/layout/orgChart1"/>
    <dgm:cxn modelId="{AA2F136B-3255-4859-BE2C-3CB3B7C4C113}" type="presParOf" srcId="{D352F582-23CA-46B5-8486-EF1C3328DE0C}" destId="{1C262681-22A1-46AA-9A74-EAA153E83A02}" srcOrd="0" destOrd="0" presId="urn:microsoft.com/office/officeart/2005/8/layout/orgChart1"/>
    <dgm:cxn modelId="{47EBF0AA-C1BB-4E2E-B94A-063F3573CFF6}" type="presParOf" srcId="{1C262681-22A1-46AA-9A74-EAA153E83A02}" destId="{F659939E-72AC-4FCA-AAA4-5298EC1C7D0D}" srcOrd="0" destOrd="0" presId="urn:microsoft.com/office/officeart/2005/8/layout/orgChart1"/>
    <dgm:cxn modelId="{1554994F-01F0-4241-BFC4-516AB68B33E5}" type="presParOf" srcId="{F659939E-72AC-4FCA-AAA4-5298EC1C7D0D}" destId="{D053FDDE-3E18-40D0-AAB3-A4FC8F5C4EDB}" srcOrd="0" destOrd="0" presId="urn:microsoft.com/office/officeart/2005/8/layout/orgChart1"/>
    <dgm:cxn modelId="{7A3D125D-5563-4FAD-B97E-D5D58B8CB6C2}" type="presParOf" srcId="{F659939E-72AC-4FCA-AAA4-5298EC1C7D0D}" destId="{9D84939E-48C6-40C3-808D-922257E38B49}" srcOrd="1" destOrd="0" presId="urn:microsoft.com/office/officeart/2005/8/layout/orgChart1"/>
    <dgm:cxn modelId="{961E692D-6A0E-4C11-8703-5100BAF3CDEA}" type="presParOf" srcId="{1C262681-22A1-46AA-9A74-EAA153E83A02}" destId="{1C784CAA-6C84-423C-910E-FB469BAD7251}" srcOrd="1" destOrd="0" presId="urn:microsoft.com/office/officeart/2005/8/layout/orgChart1"/>
    <dgm:cxn modelId="{1BAAB81F-A652-4556-9253-3EDE5BF37E5E}" type="presParOf" srcId="{1C784CAA-6C84-423C-910E-FB469BAD7251}" destId="{99B40594-F9D9-40B4-9EC2-DB827DE57A73}" srcOrd="0" destOrd="0" presId="urn:microsoft.com/office/officeart/2005/8/layout/orgChart1"/>
    <dgm:cxn modelId="{743C6332-4CBE-4FC6-A7A8-5908C5B1CC81}" type="presParOf" srcId="{1C784CAA-6C84-423C-910E-FB469BAD7251}" destId="{2DF7A37D-813D-4E31-87C4-EAFF822C2940}" srcOrd="1" destOrd="0" presId="urn:microsoft.com/office/officeart/2005/8/layout/orgChart1"/>
    <dgm:cxn modelId="{BFD8FDE0-B887-4445-8941-FB3461D736DB}" type="presParOf" srcId="{2DF7A37D-813D-4E31-87C4-EAFF822C2940}" destId="{3E54FCDF-5FF8-42B7-A5C2-5CDA703D6B9D}" srcOrd="0" destOrd="0" presId="urn:microsoft.com/office/officeart/2005/8/layout/orgChart1"/>
    <dgm:cxn modelId="{F532250A-52E6-4262-8D46-E2DB7966ED45}" type="presParOf" srcId="{3E54FCDF-5FF8-42B7-A5C2-5CDA703D6B9D}" destId="{4F3FB2D4-6298-4C95-9DAE-A57805C42E53}" srcOrd="0" destOrd="0" presId="urn:microsoft.com/office/officeart/2005/8/layout/orgChart1"/>
    <dgm:cxn modelId="{F3043A27-4C26-492A-82B5-1E68ED4B7EBA}" type="presParOf" srcId="{3E54FCDF-5FF8-42B7-A5C2-5CDA703D6B9D}" destId="{D0DB48C2-1B39-4F4F-ABA6-9E6654F37319}" srcOrd="1" destOrd="0" presId="urn:microsoft.com/office/officeart/2005/8/layout/orgChart1"/>
    <dgm:cxn modelId="{83319E78-A422-414B-A797-F0E60BB00FC9}" type="presParOf" srcId="{2DF7A37D-813D-4E31-87C4-EAFF822C2940}" destId="{4221936D-FE82-499D-A2F2-D0EB74FC3292}" srcOrd="1" destOrd="0" presId="urn:microsoft.com/office/officeart/2005/8/layout/orgChart1"/>
    <dgm:cxn modelId="{752F465E-4FF7-4E15-8BC6-B0FCACF8F273}" type="presParOf" srcId="{2DF7A37D-813D-4E31-87C4-EAFF822C2940}" destId="{097F0605-6C05-40F7-AA54-7B0F763BBF47}" srcOrd="2" destOrd="0" presId="urn:microsoft.com/office/officeart/2005/8/layout/orgChart1"/>
    <dgm:cxn modelId="{3C413F08-C869-4CEB-9876-C3F8F40E1081}" type="presParOf" srcId="{1C784CAA-6C84-423C-910E-FB469BAD7251}" destId="{1DD230F8-43B3-48E4-B6FB-EA1C5CD1D15F}" srcOrd="2" destOrd="0" presId="urn:microsoft.com/office/officeart/2005/8/layout/orgChart1"/>
    <dgm:cxn modelId="{1ED74AA4-AB58-4980-B3E8-B6040F0837DB}" type="presParOf" srcId="{1C784CAA-6C84-423C-910E-FB469BAD7251}" destId="{692827F6-52AB-4E7E-8444-821C2B941223}" srcOrd="3" destOrd="0" presId="urn:microsoft.com/office/officeart/2005/8/layout/orgChart1"/>
    <dgm:cxn modelId="{E702DEDF-C1B1-4E71-9C41-E6E5F3D0A02A}" type="presParOf" srcId="{692827F6-52AB-4E7E-8444-821C2B941223}" destId="{1B6EBC8A-B71D-4112-8C19-3DB447854CC4}" srcOrd="0" destOrd="0" presId="urn:microsoft.com/office/officeart/2005/8/layout/orgChart1"/>
    <dgm:cxn modelId="{BB1B1067-23BC-40D4-8649-E441BBD1B4F5}" type="presParOf" srcId="{1B6EBC8A-B71D-4112-8C19-3DB447854CC4}" destId="{C5DAC00F-4531-46EC-ADE8-A22D79924356}" srcOrd="0" destOrd="0" presId="urn:microsoft.com/office/officeart/2005/8/layout/orgChart1"/>
    <dgm:cxn modelId="{74E4E3AD-D83D-45E6-8139-C1B7BD66507D}" type="presParOf" srcId="{1B6EBC8A-B71D-4112-8C19-3DB447854CC4}" destId="{9C543BAE-A20E-428C-97FB-9B4C0CB2F226}" srcOrd="1" destOrd="0" presId="urn:microsoft.com/office/officeart/2005/8/layout/orgChart1"/>
    <dgm:cxn modelId="{FE3BAF52-61E6-42F6-AA1E-3623E131AD36}" type="presParOf" srcId="{692827F6-52AB-4E7E-8444-821C2B941223}" destId="{5BD1B836-8109-44C8-9813-4C233BAD2122}" srcOrd="1" destOrd="0" presId="urn:microsoft.com/office/officeart/2005/8/layout/orgChart1"/>
    <dgm:cxn modelId="{3B74A779-2594-4459-BAB5-E56B7DB0A395}" type="presParOf" srcId="{692827F6-52AB-4E7E-8444-821C2B941223}" destId="{2C9EB872-5BAE-42D9-B607-9978EBEC2721}" srcOrd="2" destOrd="0" presId="urn:microsoft.com/office/officeart/2005/8/layout/orgChart1"/>
    <dgm:cxn modelId="{2556EBE5-B4E1-4CC0-816C-D3F203B05AC5}" type="presParOf" srcId="{1C784CAA-6C84-423C-910E-FB469BAD7251}" destId="{B5ECD2A3-A835-4CBF-81CA-58E3FE695868}" srcOrd="4" destOrd="0" presId="urn:microsoft.com/office/officeart/2005/8/layout/orgChart1"/>
    <dgm:cxn modelId="{033540C5-E03A-439B-8FF3-C8A6AA1E00F0}" type="presParOf" srcId="{1C784CAA-6C84-423C-910E-FB469BAD7251}" destId="{C2D5DC1C-7D5C-4D49-8FE1-A6DD759CBB90}" srcOrd="5" destOrd="0" presId="urn:microsoft.com/office/officeart/2005/8/layout/orgChart1"/>
    <dgm:cxn modelId="{632CCA33-3481-441B-866B-0A9E6141B04B}" type="presParOf" srcId="{C2D5DC1C-7D5C-4D49-8FE1-A6DD759CBB90}" destId="{E6DBA6FF-4B53-4D9C-8364-D7D46948A1C0}" srcOrd="0" destOrd="0" presId="urn:microsoft.com/office/officeart/2005/8/layout/orgChart1"/>
    <dgm:cxn modelId="{7BC4FE40-8877-4EAC-8DBE-6682234E4317}" type="presParOf" srcId="{E6DBA6FF-4B53-4D9C-8364-D7D46948A1C0}" destId="{9944B167-66D8-419F-8884-1669A4E7BE93}" srcOrd="0" destOrd="0" presId="urn:microsoft.com/office/officeart/2005/8/layout/orgChart1"/>
    <dgm:cxn modelId="{32D4BF98-6D98-4FB2-81EF-7E48AAE0662E}" type="presParOf" srcId="{E6DBA6FF-4B53-4D9C-8364-D7D46948A1C0}" destId="{5179C397-9E83-4D5D-86D2-F70AD0806FDA}" srcOrd="1" destOrd="0" presId="urn:microsoft.com/office/officeart/2005/8/layout/orgChart1"/>
    <dgm:cxn modelId="{D0B0D29B-777A-4D4A-A471-E17CB999760D}" type="presParOf" srcId="{C2D5DC1C-7D5C-4D49-8FE1-A6DD759CBB90}" destId="{1DC4F8B8-FF38-412B-9632-1AF0F7DA9FDD}" srcOrd="1" destOrd="0" presId="urn:microsoft.com/office/officeart/2005/8/layout/orgChart1"/>
    <dgm:cxn modelId="{98BDF733-449D-466D-ABD8-E2342F174766}" type="presParOf" srcId="{C2D5DC1C-7D5C-4D49-8FE1-A6DD759CBB90}" destId="{49751181-25F8-4F93-BB7F-35B916678EF6}" srcOrd="2" destOrd="0" presId="urn:microsoft.com/office/officeart/2005/8/layout/orgChart1"/>
    <dgm:cxn modelId="{4A0C5B37-3CF9-44EA-8C9F-6A1D21011826}" type="presParOf" srcId="{1C784CAA-6C84-423C-910E-FB469BAD7251}" destId="{340AC2B0-BFA5-44FD-A329-4D51A1E732BC}" srcOrd="6" destOrd="0" presId="urn:microsoft.com/office/officeart/2005/8/layout/orgChart1"/>
    <dgm:cxn modelId="{9F5A8962-44AE-49E2-A266-2FD227D5AA54}" type="presParOf" srcId="{1C784CAA-6C84-423C-910E-FB469BAD7251}" destId="{2230C30C-F4BF-4E74-968B-4A99567BD630}" srcOrd="7" destOrd="0" presId="urn:microsoft.com/office/officeart/2005/8/layout/orgChart1"/>
    <dgm:cxn modelId="{460D6297-4F5D-4299-9D4D-844E85D91967}" type="presParOf" srcId="{2230C30C-F4BF-4E74-968B-4A99567BD630}" destId="{5249245B-C287-4357-924C-C0EC1DAA00A7}" srcOrd="0" destOrd="0" presId="urn:microsoft.com/office/officeart/2005/8/layout/orgChart1"/>
    <dgm:cxn modelId="{FCE0A1AE-7620-444C-B85B-CBDBDC7E4D77}" type="presParOf" srcId="{5249245B-C287-4357-924C-C0EC1DAA00A7}" destId="{1BF02785-DE12-40E1-92B1-797BCD76C04D}" srcOrd="0" destOrd="0" presId="urn:microsoft.com/office/officeart/2005/8/layout/orgChart1"/>
    <dgm:cxn modelId="{36AF4CE4-017A-4516-A3E8-5A70DD58D0AC}" type="presParOf" srcId="{5249245B-C287-4357-924C-C0EC1DAA00A7}" destId="{2B3C50D9-9900-4772-8D92-D89695BAFD45}" srcOrd="1" destOrd="0" presId="urn:microsoft.com/office/officeart/2005/8/layout/orgChart1"/>
    <dgm:cxn modelId="{764B727C-BC22-4F9F-BBD7-4ABA4712785C}" type="presParOf" srcId="{2230C30C-F4BF-4E74-968B-4A99567BD630}" destId="{BA160BF1-5A58-4C54-A643-2FA663EFBC0C}" srcOrd="1" destOrd="0" presId="urn:microsoft.com/office/officeart/2005/8/layout/orgChart1"/>
    <dgm:cxn modelId="{66492B8C-F041-4128-976D-6FF7EB37247F}" type="presParOf" srcId="{2230C30C-F4BF-4E74-968B-4A99567BD630}" destId="{6DE95CF2-584C-4C72-9114-612D2C066FCF}" srcOrd="2" destOrd="0" presId="urn:microsoft.com/office/officeart/2005/8/layout/orgChart1"/>
    <dgm:cxn modelId="{EE0A6799-61BC-4F54-9C71-8DA53276124E}" type="presParOf" srcId="{1C262681-22A1-46AA-9A74-EAA153E83A02}" destId="{36980D3F-6528-42BF-84A0-64111AE3EFD0}" srcOrd="2" destOrd="0" presId="urn:microsoft.com/office/officeart/2005/8/layout/orgChart1"/>
    <dgm:cxn modelId="{7AB45A24-69B0-40D4-B796-F1E13D791CE0}" type="presParOf" srcId="{36980D3F-6528-42BF-84A0-64111AE3EFD0}" destId="{E001BE4D-E826-4ABC-8BF5-3F4BDE24A68E}" srcOrd="0" destOrd="0" presId="urn:microsoft.com/office/officeart/2005/8/layout/orgChart1"/>
    <dgm:cxn modelId="{80DCB73D-096D-478E-9944-0301096FC9C6}" type="presParOf" srcId="{36980D3F-6528-42BF-84A0-64111AE3EFD0}" destId="{128CBEEF-A69A-41E3-B4AD-07D701436FE2}" srcOrd="1" destOrd="0" presId="urn:microsoft.com/office/officeart/2005/8/layout/orgChart1"/>
    <dgm:cxn modelId="{35C3E316-5518-434A-AF50-4B10C57B04CB}" type="presParOf" srcId="{128CBEEF-A69A-41E3-B4AD-07D701436FE2}" destId="{3D9C181D-2BCE-49DD-A14F-ED55CF6A8E08}" srcOrd="0" destOrd="0" presId="urn:microsoft.com/office/officeart/2005/8/layout/orgChart1"/>
    <dgm:cxn modelId="{EFF80FD0-39EA-46FC-A9AB-2165F92E57E8}" type="presParOf" srcId="{3D9C181D-2BCE-49DD-A14F-ED55CF6A8E08}" destId="{8689F330-56B0-4146-A0A6-E72A6755069C}" srcOrd="0" destOrd="0" presId="urn:microsoft.com/office/officeart/2005/8/layout/orgChart1"/>
    <dgm:cxn modelId="{9678FF40-3B64-44F4-B5AF-8F21299EB06A}" type="presParOf" srcId="{3D9C181D-2BCE-49DD-A14F-ED55CF6A8E08}" destId="{3DBEDA51-CDF2-4246-9E64-F593C57CDD2E}" srcOrd="1" destOrd="0" presId="urn:microsoft.com/office/officeart/2005/8/layout/orgChart1"/>
    <dgm:cxn modelId="{D97FD714-8F1D-437F-976E-AC05F1287489}" type="presParOf" srcId="{128CBEEF-A69A-41E3-B4AD-07D701436FE2}" destId="{1A3861A8-FF01-48D5-9533-AFB18ACDDA5F}" srcOrd="1" destOrd="0" presId="urn:microsoft.com/office/officeart/2005/8/layout/orgChart1"/>
    <dgm:cxn modelId="{30A2CC0A-05ED-477F-B63B-F8084265C35E}" type="presParOf" srcId="{128CBEEF-A69A-41E3-B4AD-07D701436FE2}" destId="{59DC9E6B-EC8E-4CA0-AD42-6751F2393B40}" srcOrd="2" destOrd="0" presId="urn:microsoft.com/office/officeart/2005/8/layout/orgChar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3DEA0B-A82B-4396-8B9A-3CC8AC3F8342}" type="doc">
      <dgm:prSet loTypeId="urn:microsoft.com/office/officeart/2018/5/layout/CenteredIconLabelDescriptionList" loCatId="icon" qsTypeId="urn:microsoft.com/office/officeart/2005/8/quickstyle/3d1" qsCatId="3D" csTypeId="urn:microsoft.com/office/officeart/2005/8/colors/accent1_2" csCatId="accent1" phldr="1"/>
      <dgm:spPr/>
      <dgm:t>
        <a:bodyPr/>
        <a:lstStyle/>
        <a:p>
          <a:endParaRPr lang="en-US"/>
        </a:p>
      </dgm:t>
    </dgm:pt>
    <dgm:pt modelId="{99014E5C-1000-471E-B400-D9DE185DD2B4}">
      <dgm:prSet/>
      <dgm:spPr/>
      <dgm:t>
        <a:bodyPr/>
        <a:lstStyle/>
        <a:p>
          <a:pPr>
            <a:lnSpc>
              <a:spcPct val="100000"/>
            </a:lnSpc>
            <a:defRPr b="1"/>
          </a:pPr>
          <a:r>
            <a:rPr lang="en-GB" b="1" dirty="0"/>
            <a:t>Denial-of-Service</a:t>
          </a:r>
          <a:endParaRPr lang="en-US" dirty="0"/>
        </a:p>
      </dgm:t>
    </dgm:pt>
    <dgm:pt modelId="{C823C0BF-B9A6-497D-8454-DCBE83560B89}" type="parTrans" cxnId="{B5A0C3FD-18A4-4A70-9E33-5C2B287AA55F}">
      <dgm:prSet/>
      <dgm:spPr/>
      <dgm:t>
        <a:bodyPr/>
        <a:lstStyle/>
        <a:p>
          <a:endParaRPr lang="en-US"/>
        </a:p>
      </dgm:t>
    </dgm:pt>
    <dgm:pt modelId="{DD8258CA-9212-455E-800E-0FB1A9459325}" type="sibTrans" cxnId="{B5A0C3FD-18A4-4A70-9E33-5C2B287AA55F}">
      <dgm:prSet/>
      <dgm:spPr/>
      <dgm:t>
        <a:bodyPr/>
        <a:lstStyle/>
        <a:p>
          <a:endParaRPr lang="en-US"/>
        </a:p>
      </dgm:t>
    </dgm:pt>
    <dgm:pt modelId="{8078DE81-9266-4B9B-B6BE-19D7EC31CBCE}">
      <dgm:prSet custT="1"/>
      <dgm:spPr/>
      <dgm:t>
        <a:bodyPr/>
        <a:lstStyle/>
        <a:p>
          <a:pPr algn="just">
            <a:lnSpc>
              <a:spcPct val="100000"/>
            </a:lnSpc>
          </a:pPr>
          <a:r>
            <a:rPr lang="en-GB" sz="1200" dirty="0">
              <a:latin typeface="Times New Roman" panose="02020603050405020304" pitchFamily="18" charset="0"/>
              <a:cs typeface="Times New Roman" panose="02020603050405020304" pitchFamily="18" charset="0"/>
            </a:rPr>
            <a:t>A Denial-of-Service (DoS) attack is a cyberattack in which the attacker seeks to make a network, system, or service unavailable to its intended users. The primary goal of a DoS attack is to overwhelm the target's resources, such as bandwidth, CPU, memory, or disk space, causing the target to become slow or unresponsive, or even crash altogether. By rendering the target unavailable, the attacker disrupts its normal operation, leading to service disruptions or downtime.</a:t>
          </a:r>
          <a:endParaRPr lang="en-US" sz="1200" dirty="0">
            <a:latin typeface="Times New Roman" panose="02020603050405020304" pitchFamily="18" charset="0"/>
            <a:cs typeface="Times New Roman" panose="02020603050405020304" pitchFamily="18" charset="0"/>
          </a:endParaRPr>
        </a:p>
      </dgm:t>
    </dgm:pt>
    <dgm:pt modelId="{67F3FAF4-1A6E-4881-B8F7-BAF2A10CED67}" type="parTrans" cxnId="{F712FD61-0963-409E-8E00-9144905C1741}">
      <dgm:prSet/>
      <dgm:spPr/>
      <dgm:t>
        <a:bodyPr/>
        <a:lstStyle/>
        <a:p>
          <a:endParaRPr lang="en-US"/>
        </a:p>
      </dgm:t>
    </dgm:pt>
    <dgm:pt modelId="{20708AAB-7A97-4135-9C70-81C9F9B26B2F}" type="sibTrans" cxnId="{F712FD61-0963-409E-8E00-9144905C1741}">
      <dgm:prSet/>
      <dgm:spPr/>
      <dgm:t>
        <a:bodyPr/>
        <a:lstStyle/>
        <a:p>
          <a:endParaRPr lang="en-US"/>
        </a:p>
      </dgm:t>
    </dgm:pt>
    <dgm:pt modelId="{77ADBB65-BFF6-46A6-8AA2-03BACF55B839}">
      <dgm:prSet/>
      <dgm:spPr/>
      <dgm:t>
        <a:bodyPr/>
        <a:lstStyle/>
        <a:p>
          <a:pPr>
            <a:lnSpc>
              <a:spcPct val="100000"/>
            </a:lnSpc>
            <a:defRPr b="1"/>
          </a:pPr>
          <a:r>
            <a:rPr lang="en-GB" b="1"/>
            <a:t>Probe</a:t>
          </a:r>
          <a:endParaRPr lang="en-US"/>
        </a:p>
      </dgm:t>
    </dgm:pt>
    <dgm:pt modelId="{75B4C103-E9CE-49F6-990A-E72FDDE95115}" type="parTrans" cxnId="{B24C09A7-A335-447C-AABA-9EC3D7E9202B}">
      <dgm:prSet/>
      <dgm:spPr/>
      <dgm:t>
        <a:bodyPr/>
        <a:lstStyle/>
        <a:p>
          <a:endParaRPr lang="en-US"/>
        </a:p>
      </dgm:t>
    </dgm:pt>
    <dgm:pt modelId="{8C470C15-7A3E-45C5-B1F6-9FDD2CA84E5A}" type="sibTrans" cxnId="{B24C09A7-A335-447C-AABA-9EC3D7E9202B}">
      <dgm:prSet/>
      <dgm:spPr/>
      <dgm:t>
        <a:bodyPr/>
        <a:lstStyle/>
        <a:p>
          <a:endParaRPr lang="en-US"/>
        </a:p>
      </dgm:t>
    </dgm:pt>
    <dgm:pt modelId="{6B3A2849-E7E1-492D-BBA3-DDE80DCBE07B}">
      <dgm:prSet custT="1"/>
      <dgm:spPr/>
      <dgm:t>
        <a:bodyPr/>
        <a:lstStyle/>
        <a:p>
          <a:pPr algn="just">
            <a:lnSpc>
              <a:spcPct val="100000"/>
            </a:lnSpc>
          </a:pPr>
          <a:r>
            <a:rPr lang="en-GB" sz="1400" dirty="0">
              <a:latin typeface="Times New Roman" panose="02020603050405020304" pitchFamily="18" charset="0"/>
              <a:cs typeface="Times New Roman" panose="02020603050405020304" pitchFamily="18" charset="0"/>
            </a:rPr>
            <a:t>Probe refers to the initial stage of a cyberattack, where the attacker attempts to gather information about the target network or system to identify potential vulnerabilities or weaknesses. The goal of the probe is to gather intelligence that can be used for subsequent stages of the attack.</a:t>
          </a:r>
          <a:endParaRPr lang="en-US" sz="1400" dirty="0">
            <a:latin typeface="Times New Roman" panose="02020603050405020304" pitchFamily="18" charset="0"/>
            <a:cs typeface="Times New Roman" panose="02020603050405020304" pitchFamily="18" charset="0"/>
          </a:endParaRPr>
        </a:p>
      </dgm:t>
    </dgm:pt>
    <dgm:pt modelId="{9D1384D6-6E95-48BF-BF10-10D74965FDD0}" type="parTrans" cxnId="{A5E7166F-89FD-4C06-BF2C-D1A678D4FDE1}">
      <dgm:prSet/>
      <dgm:spPr/>
      <dgm:t>
        <a:bodyPr/>
        <a:lstStyle/>
        <a:p>
          <a:endParaRPr lang="en-US"/>
        </a:p>
      </dgm:t>
    </dgm:pt>
    <dgm:pt modelId="{792B3420-DCD6-48DD-86C7-7F584BEE3DA6}" type="sibTrans" cxnId="{A5E7166F-89FD-4C06-BF2C-D1A678D4FDE1}">
      <dgm:prSet/>
      <dgm:spPr/>
      <dgm:t>
        <a:bodyPr/>
        <a:lstStyle/>
        <a:p>
          <a:endParaRPr lang="en-US"/>
        </a:p>
      </dgm:t>
    </dgm:pt>
    <dgm:pt modelId="{1C5419BB-457D-4CBE-82C7-AF9BD2FD6A45}">
      <dgm:prSet/>
      <dgm:spPr/>
      <dgm:t>
        <a:bodyPr/>
        <a:lstStyle/>
        <a:p>
          <a:pPr>
            <a:lnSpc>
              <a:spcPct val="100000"/>
            </a:lnSpc>
            <a:defRPr b="1"/>
          </a:pPr>
          <a:r>
            <a:rPr lang="en-GB" b="1"/>
            <a:t>R2L</a:t>
          </a:r>
          <a:endParaRPr lang="en-US"/>
        </a:p>
      </dgm:t>
    </dgm:pt>
    <dgm:pt modelId="{5FF5D70A-4942-46EF-BA9A-BB674FADF531}" type="parTrans" cxnId="{ACD3CBAE-0936-443F-8EFE-DDC96A5C0314}">
      <dgm:prSet/>
      <dgm:spPr/>
      <dgm:t>
        <a:bodyPr/>
        <a:lstStyle/>
        <a:p>
          <a:endParaRPr lang="en-US"/>
        </a:p>
      </dgm:t>
    </dgm:pt>
    <dgm:pt modelId="{7F1D775E-62EA-47D0-A66E-01E681AC70C4}" type="sibTrans" cxnId="{ACD3CBAE-0936-443F-8EFE-DDC96A5C0314}">
      <dgm:prSet/>
      <dgm:spPr/>
      <dgm:t>
        <a:bodyPr/>
        <a:lstStyle/>
        <a:p>
          <a:endParaRPr lang="en-US"/>
        </a:p>
      </dgm:t>
    </dgm:pt>
    <dgm:pt modelId="{515400E4-1E31-4CA4-B5B3-CE1F0A188601}">
      <dgm:prSet custT="1"/>
      <dgm:spPr/>
      <dgm:t>
        <a:bodyPr/>
        <a:lstStyle/>
        <a:p>
          <a:pPr algn="just">
            <a:lnSpc>
              <a:spcPct val="100000"/>
            </a:lnSpc>
          </a:pPr>
          <a:r>
            <a:rPr lang="en-GB" sz="1400" dirty="0">
              <a:latin typeface="Times New Roman" panose="02020603050405020304" pitchFamily="18" charset="0"/>
              <a:cs typeface="Times New Roman" panose="02020603050405020304" pitchFamily="18" charset="0"/>
            </a:rPr>
            <a:t>An R2L (Remote-to-Local) attack is a type of cyberattack in which the attacker attempts to gain unauthorized access to a local system or network from a remote location. In R2L attacks, the target system is usually a well-protected server or host, and the attacker is external to the local network</a:t>
          </a:r>
          <a:r>
            <a:rPr lang="en-GB" sz="1100" dirty="0"/>
            <a:t>.</a:t>
          </a:r>
          <a:endParaRPr lang="en-US" sz="1100" dirty="0"/>
        </a:p>
      </dgm:t>
    </dgm:pt>
    <dgm:pt modelId="{09B1ED1B-9271-479B-BAEA-36609365E73B}" type="parTrans" cxnId="{8D6B0C10-009C-4914-9269-FEBADA73B1B4}">
      <dgm:prSet/>
      <dgm:spPr/>
      <dgm:t>
        <a:bodyPr/>
        <a:lstStyle/>
        <a:p>
          <a:endParaRPr lang="en-US"/>
        </a:p>
      </dgm:t>
    </dgm:pt>
    <dgm:pt modelId="{DE55CB04-EF4D-496E-A9A6-8AB978351D90}" type="sibTrans" cxnId="{8D6B0C10-009C-4914-9269-FEBADA73B1B4}">
      <dgm:prSet/>
      <dgm:spPr/>
      <dgm:t>
        <a:bodyPr/>
        <a:lstStyle/>
        <a:p>
          <a:endParaRPr lang="en-US"/>
        </a:p>
      </dgm:t>
    </dgm:pt>
    <dgm:pt modelId="{7B38AF60-40C8-45F1-82ED-414FE2450F1C}">
      <dgm:prSet/>
      <dgm:spPr/>
      <dgm:t>
        <a:bodyPr/>
        <a:lstStyle/>
        <a:p>
          <a:pPr>
            <a:lnSpc>
              <a:spcPct val="100000"/>
            </a:lnSpc>
            <a:defRPr b="1"/>
          </a:pPr>
          <a:r>
            <a:rPr lang="en-GB" b="1"/>
            <a:t>U2L</a:t>
          </a:r>
          <a:endParaRPr lang="en-US"/>
        </a:p>
      </dgm:t>
    </dgm:pt>
    <dgm:pt modelId="{792AB752-3701-47B2-8785-BCB39DA5BC57}" type="parTrans" cxnId="{46BEE523-91CD-43B0-AAF0-841642E053DD}">
      <dgm:prSet/>
      <dgm:spPr/>
      <dgm:t>
        <a:bodyPr/>
        <a:lstStyle/>
        <a:p>
          <a:endParaRPr lang="en-US"/>
        </a:p>
      </dgm:t>
    </dgm:pt>
    <dgm:pt modelId="{F7081260-EE66-4EB9-890A-C50EBC734531}" type="sibTrans" cxnId="{46BEE523-91CD-43B0-AAF0-841642E053DD}">
      <dgm:prSet/>
      <dgm:spPr/>
      <dgm:t>
        <a:bodyPr/>
        <a:lstStyle/>
        <a:p>
          <a:endParaRPr lang="en-US"/>
        </a:p>
      </dgm:t>
    </dgm:pt>
    <dgm:pt modelId="{AEAD11B7-CBCE-43A3-A017-C9E3AAA12213}">
      <dgm:prSet custT="1"/>
      <dgm:spPr/>
      <dgm:t>
        <a:bodyPr/>
        <a:lstStyle/>
        <a:p>
          <a:pPr algn="just">
            <a:lnSpc>
              <a:spcPct val="100000"/>
            </a:lnSpc>
          </a:pPr>
          <a:r>
            <a:rPr lang="en-GB" sz="1400" dirty="0">
              <a:latin typeface="Times New Roman" panose="02020603050405020304" pitchFamily="18" charset="0"/>
              <a:cs typeface="Times New Roman" panose="02020603050405020304" pitchFamily="18" charset="0"/>
            </a:rPr>
            <a:t>A U2L (User-to-Local) attack is a type of cyberattack in which a user account on the network tries to gain unauthorized access to a local system or host within the same network. Unlike R2L attacks, U2L attacks originate from within the local network, typically by a user with valid credentials but malicious intent</a:t>
          </a:r>
          <a:r>
            <a:rPr lang="en-GB" sz="1100" dirty="0"/>
            <a:t>.</a:t>
          </a:r>
          <a:endParaRPr lang="en-US" sz="1100" dirty="0"/>
        </a:p>
      </dgm:t>
    </dgm:pt>
    <dgm:pt modelId="{B612ADCA-1633-45FC-8429-1AFB34F459B4}" type="parTrans" cxnId="{E93A4033-B0F4-4656-95BA-30C1B088752C}">
      <dgm:prSet/>
      <dgm:spPr/>
      <dgm:t>
        <a:bodyPr/>
        <a:lstStyle/>
        <a:p>
          <a:endParaRPr lang="en-US"/>
        </a:p>
      </dgm:t>
    </dgm:pt>
    <dgm:pt modelId="{AE2ED5DF-A61A-4F2B-9003-118B806C96E2}" type="sibTrans" cxnId="{E93A4033-B0F4-4656-95BA-30C1B088752C}">
      <dgm:prSet/>
      <dgm:spPr/>
      <dgm:t>
        <a:bodyPr/>
        <a:lstStyle/>
        <a:p>
          <a:endParaRPr lang="en-US"/>
        </a:p>
      </dgm:t>
    </dgm:pt>
    <dgm:pt modelId="{1F9A7266-6C31-4A7F-80CC-35924101F482}" type="pres">
      <dgm:prSet presAssocID="{893DEA0B-A82B-4396-8B9A-3CC8AC3F8342}" presName="root" presStyleCnt="0">
        <dgm:presLayoutVars>
          <dgm:dir/>
          <dgm:resizeHandles val="exact"/>
        </dgm:presLayoutVars>
      </dgm:prSet>
      <dgm:spPr/>
    </dgm:pt>
    <dgm:pt modelId="{6516EAC2-2C55-495D-82E7-C4A81E6BB7AC}" type="pres">
      <dgm:prSet presAssocID="{99014E5C-1000-471E-B400-D9DE185DD2B4}" presName="compNode" presStyleCnt="0"/>
      <dgm:spPr/>
    </dgm:pt>
    <dgm:pt modelId="{BC3246E0-EC33-487F-AF0A-886FA46CF5AC}" type="pres">
      <dgm:prSet presAssocID="{99014E5C-1000-471E-B400-D9DE185DD2B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A0064F8E-7B5B-4B42-A085-CB0CA32CB9F2}" type="pres">
      <dgm:prSet presAssocID="{99014E5C-1000-471E-B400-D9DE185DD2B4}" presName="iconSpace" presStyleCnt="0"/>
      <dgm:spPr/>
    </dgm:pt>
    <dgm:pt modelId="{3B688D8D-A6E9-4FC4-9253-2B4282074162}" type="pres">
      <dgm:prSet presAssocID="{99014E5C-1000-471E-B400-D9DE185DD2B4}" presName="parTx" presStyleLbl="revTx" presStyleIdx="0" presStyleCnt="8">
        <dgm:presLayoutVars>
          <dgm:chMax val="0"/>
          <dgm:chPref val="0"/>
        </dgm:presLayoutVars>
      </dgm:prSet>
      <dgm:spPr/>
    </dgm:pt>
    <dgm:pt modelId="{6CE22038-854B-47A6-98E4-93BBAA3F3C1D}" type="pres">
      <dgm:prSet presAssocID="{99014E5C-1000-471E-B400-D9DE185DD2B4}" presName="txSpace" presStyleCnt="0"/>
      <dgm:spPr/>
    </dgm:pt>
    <dgm:pt modelId="{B79400E5-8D9B-40AD-8ED9-C87B742C49AC}" type="pres">
      <dgm:prSet presAssocID="{99014E5C-1000-471E-B400-D9DE185DD2B4}" presName="desTx" presStyleLbl="revTx" presStyleIdx="1" presStyleCnt="8">
        <dgm:presLayoutVars/>
      </dgm:prSet>
      <dgm:spPr/>
    </dgm:pt>
    <dgm:pt modelId="{83689E9B-0DD4-49E2-AAB6-FEB781CE0D9C}" type="pres">
      <dgm:prSet presAssocID="{DD8258CA-9212-455E-800E-0FB1A9459325}" presName="sibTrans" presStyleCnt="0"/>
      <dgm:spPr/>
    </dgm:pt>
    <dgm:pt modelId="{526D1CCB-0F13-4A68-84DC-50F409291589}" type="pres">
      <dgm:prSet presAssocID="{77ADBB65-BFF6-46A6-8AA2-03BACF55B839}" presName="compNode" presStyleCnt="0"/>
      <dgm:spPr/>
    </dgm:pt>
    <dgm:pt modelId="{CB0703C7-F99F-4DC8-9FCB-D3431ECC63FF}" type="pres">
      <dgm:prSet presAssocID="{77ADBB65-BFF6-46A6-8AA2-03BACF55B8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E7F4A76C-080C-4ECC-825B-38DAF4656AD1}" type="pres">
      <dgm:prSet presAssocID="{77ADBB65-BFF6-46A6-8AA2-03BACF55B839}" presName="iconSpace" presStyleCnt="0"/>
      <dgm:spPr/>
    </dgm:pt>
    <dgm:pt modelId="{C1268D8A-4700-4026-B70C-95BAF9A3DB1D}" type="pres">
      <dgm:prSet presAssocID="{77ADBB65-BFF6-46A6-8AA2-03BACF55B839}" presName="parTx" presStyleLbl="revTx" presStyleIdx="2" presStyleCnt="8">
        <dgm:presLayoutVars>
          <dgm:chMax val="0"/>
          <dgm:chPref val="0"/>
        </dgm:presLayoutVars>
      </dgm:prSet>
      <dgm:spPr/>
    </dgm:pt>
    <dgm:pt modelId="{2DDFB685-9232-4AF1-9434-E60BD92C60A8}" type="pres">
      <dgm:prSet presAssocID="{77ADBB65-BFF6-46A6-8AA2-03BACF55B839}" presName="txSpace" presStyleCnt="0"/>
      <dgm:spPr/>
    </dgm:pt>
    <dgm:pt modelId="{994F8F56-AE95-4327-AF8E-BE01C79F9FF0}" type="pres">
      <dgm:prSet presAssocID="{77ADBB65-BFF6-46A6-8AA2-03BACF55B839}" presName="desTx" presStyleLbl="revTx" presStyleIdx="3" presStyleCnt="8">
        <dgm:presLayoutVars/>
      </dgm:prSet>
      <dgm:spPr/>
    </dgm:pt>
    <dgm:pt modelId="{97741E3B-6F17-4E73-83DB-8C2966A7CCDF}" type="pres">
      <dgm:prSet presAssocID="{8C470C15-7A3E-45C5-B1F6-9FDD2CA84E5A}" presName="sibTrans" presStyleCnt="0"/>
      <dgm:spPr/>
    </dgm:pt>
    <dgm:pt modelId="{654E5A89-6CF5-4D8E-BA73-5F65AC936572}" type="pres">
      <dgm:prSet presAssocID="{1C5419BB-457D-4CBE-82C7-AF9BD2FD6A45}" presName="compNode" presStyleCnt="0"/>
      <dgm:spPr/>
    </dgm:pt>
    <dgm:pt modelId="{DC22B58D-6873-4755-A964-50D5A40D0464}" type="pres">
      <dgm:prSet presAssocID="{1C5419BB-457D-4CBE-82C7-AF9BD2FD6A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owser Window"/>
        </a:ext>
      </dgm:extLst>
    </dgm:pt>
    <dgm:pt modelId="{A1097BA4-4F3F-4194-9E7C-0FC5F7CC7D8B}" type="pres">
      <dgm:prSet presAssocID="{1C5419BB-457D-4CBE-82C7-AF9BD2FD6A45}" presName="iconSpace" presStyleCnt="0"/>
      <dgm:spPr/>
    </dgm:pt>
    <dgm:pt modelId="{797D24B4-2067-4430-BE45-F4DD601A2821}" type="pres">
      <dgm:prSet presAssocID="{1C5419BB-457D-4CBE-82C7-AF9BD2FD6A45}" presName="parTx" presStyleLbl="revTx" presStyleIdx="4" presStyleCnt="8">
        <dgm:presLayoutVars>
          <dgm:chMax val="0"/>
          <dgm:chPref val="0"/>
        </dgm:presLayoutVars>
      </dgm:prSet>
      <dgm:spPr/>
    </dgm:pt>
    <dgm:pt modelId="{8A92B29E-CB6D-4455-8F08-F300733D4395}" type="pres">
      <dgm:prSet presAssocID="{1C5419BB-457D-4CBE-82C7-AF9BD2FD6A45}" presName="txSpace" presStyleCnt="0"/>
      <dgm:spPr/>
    </dgm:pt>
    <dgm:pt modelId="{242BAF59-BBA1-49DC-B337-C5C454688D13}" type="pres">
      <dgm:prSet presAssocID="{1C5419BB-457D-4CBE-82C7-AF9BD2FD6A45}" presName="desTx" presStyleLbl="revTx" presStyleIdx="5" presStyleCnt="8">
        <dgm:presLayoutVars/>
      </dgm:prSet>
      <dgm:spPr/>
    </dgm:pt>
    <dgm:pt modelId="{540107F9-E52F-4719-ABF4-D5B2DEE6BCA9}" type="pres">
      <dgm:prSet presAssocID="{7F1D775E-62EA-47D0-A66E-01E681AC70C4}" presName="sibTrans" presStyleCnt="0"/>
      <dgm:spPr/>
    </dgm:pt>
    <dgm:pt modelId="{6CF48551-A6EA-4FF0-A80F-25D7563DB882}" type="pres">
      <dgm:prSet presAssocID="{7B38AF60-40C8-45F1-82ED-414FE2450F1C}" presName="compNode" presStyleCnt="0"/>
      <dgm:spPr/>
    </dgm:pt>
    <dgm:pt modelId="{38B3EAC5-9322-4AFD-999D-C9B74DC280FE}" type="pres">
      <dgm:prSet presAssocID="{7B38AF60-40C8-45F1-82ED-414FE2450F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3DEFC0F1-39FB-4E06-B5AD-A695F8165D2E}" type="pres">
      <dgm:prSet presAssocID="{7B38AF60-40C8-45F1-82ED-414FE2450F1C}" presName="iconSpace" presStyleCnt="0"/>
      <dgm:spPr/>
    </dgm:pt>
    <dgm:pt modelId="{BDF6AB96-5720-4C52-BB7C-ABD4B7700048}" type="pres">
      <dgm:prSet presAssocID="{7B38AF60-40C8-45F1-82ED-414FE2450F1C}" presName="parTx" presStyleLbl="revTx" presStyleIdx="6" presStyleCnt="8">
        <dgm:presLayoutVars>
          <dgm:chMax val="0"/>
          <dgm:chPref val="0"/>
        </dgm:presLayoutVars>
      </dgm:prSet>
      <dgm:spPr/>
    </dgm:pt>
    <dgm:pt modelId="{C3DC3EF2-9759-4B9E-9026-232EED1C83F2}" type="pres">
      <dgm:prSet presAssocID="{7B38AF60-40C8-45F1-82ED-414FE2450F1C}" presName="txSpace" presStyleCnt="0"/>
      <dgm:spPr/>
    </dgm:pt>
    <dgm:pt modelId="{C52FD6DE-642E-43CA-BB04-9ABD20010E5D}" type="pres">
      <dgm:prSet presAssocID="{7B38AF60-40C8-45F1-82ED-414FE2450F1C}" presName="desTx" presStyleLbl="revTx" presStyleIdx="7" presStyleCnt="8">
        <dgm:presLayoutVars/>
      </dgm:prSet>
      <dgm:spPr/>
    </dgm:pt>
  </dgm:ptLst>
  <dgm:cxnLst>
    <dgm:cxn modelId="{A6406A0D-F27F-44A9-9E6E-C404D03A05BA}" type="presOf" srcId="{AEAD11B7-CBCE-43A3-A017-C9E3AAA12213}" destId="{C52FD6DE-642E-43CA-BB04-9ABD20010E5D}" srcOrd="0" destOrd="0" presId="urn:microsoft.com/office/officeart/2018/5/layout/CenteredIconLabelDescriptionList"/>
    <dgm:cxn modelId="{8D6B0C10-009C-4914-9269-FEBADA73B1B4}" srcId="{1C5419BB-457D-4CBE-82C7-AF9BD2FD6A45}" destId="{515400E4-1E31-4CA4-B5B3-CE1F0A188601}" srcOrd="0" destOrd="0" parTransId="{09B1ED1B-9271-479B-BAEA-36609365E73B}" sibTransId="{DE55CB04-EF4D-496E-A9A6-8AB978351D90}"/>
    <dgm:cxn modelId="{B6C5821C-95D9-4796-94F9-680A8C884E50}" type="presOf" srcId="{6B3A2849-E7E1-492D-BBA3-DDE80DCBE07B}" destId="{994F8F56-AE95-4327-AF8E-BE01C79F9FF0}" srcOrd="0" destOrd="0" presId="urn:microsoft.com/office/officeart/2018/5/layout/CenteredIconLabelDescriptionList"/>
    <dgm:cxn modelId="{46BEE523-91CD-43B0-AAF0-841642E053DD}" srcId="{893DEA0B-A82B-4396-8B9A-3CC8AC3F8342}" destId="{7B38AF60-40C8-45F1-82ED-414FE2450F1C}" srcOrd="3" destOrd="0" parTransId="{792AB752-3701-47B2-8785-BCB39DA5BC57}" sibTransId="{F7081260-EE66-4EB9-890A-C50EBC734531}"/>
    <dgm:cxn modelId="{E93A4033-B0F4-4656-95BA-30C1B088752C}" srcId="{7B38AF60-40C8-45F1-82ED-414FE2450F1C}" destId="{AEAD11B7-CBCE-43A3-A017-C9E3AAA12213}" srcOrd="0" destOrd="0" parTransId="{B612ADCA-1633-45FC-8429-1AFB34F459B4}" sibTransId="{AE2ED5DF-A61A-4F2B-9003-118B806C96E2}"/>
    <dgm:cxn modelId="{F712FD61-0963-409E-8E00-9144905C1741}" srcId="{99014E5C-1000-471E-B400-D9DE185DD2B4}" destId="{8078DE81-9266-4B9B-B6BE-19D7EC31CBCE}" srcOrd="0" destOrd="0" parTransId="{67F3FAF4-1A6E-4881-B8F7-BAF2A10CED67}" sibTransId="{20708AAB-7A97-4135-9C70-81C9F9B26B2F}"/>
    <dgm:cxn modelId="{6161706C-07C2-4C1F-9D92-A0CB9D712411}" type="presOf" srcId="{1C5419BB-457D-4CBE-82C7-AF9BD2FD6A45}" destId="{797D24B4-2067-4430-BE45-F4DD601A2821}" srcOrd="0" destOrd="0" presId="urn:microsoft.com/office/officeart/2018/5/layout/CenteredIconLabelDescriptionList"/>
    <dgm:cxn modelId="{A5E7166F-89FD-4C06-BF2C-D1A678D4FDE1}" srcId="{77ADBB65-BFF6-46A6-8AA2-03BACF55B839}" destId="{6B3A2849-E7E1-492D-BBA3-DDE80DCBE07B}" srcOrd="0" destOrd="0" parTransId="{9D1384D6-6E95-48BF-BF10-10D74965FDD0}" sibTransId="{792B3420-DCD6-48DD-86C7-7F584BEE3DA6}"/>
    <dgm:cxn modelId="{B11D9176-8216-494E-B279-7E91E1206A29}" type="presOf" srcId="{77ADBB65-BFF6-46A6-8AA2-03BACF55B839}" destId="{C1268D8A-4700-4026-B70C-95BAF9A3DB1D}" srcOrd="0" destOrd="0" presId="urn:microsoft.com/office/officeart/2018/5/layout/CenteredIconLabelDescriptionList"/>
    <dgm:cxn modelId="{B0FA329F-A885-469D-9B81-93B76C846835}" type="presOf" srcId="{99014E5C-1000-471E-B400-D9DE185DD2B4}" destId="{3B688D8D-A6E9-4FC4-9253-2B4282074162}" srcOrd="0" destOrd="0" presId="urn:microsoft.com/office/officeart/2018/5/layout/CenteredIconLabelDescriptionList"/>
    <dgm:cxn modelId="{B24C09A7-A335-447C-AABA-9EC3D7E9202B}" srcId="{893DEA0B-A82B-4396-8B9A-3CC8AC3F8342}" destId="{77ADBB65-BFF6-46A6-8AA2-03BACF55B839}" srcOrd="1" destOrd="0" parTransId="{75B4C103-E9CE-49F6-990A-E72FDDE95115}" sibTransId="{8C470C15-7A3E-45C5-B1F6-9FDD2CA84E5A}"/>
    <dgm:cxn modelId="{ACD3CBAE-0936-443F-8EFE-DDC96A5C0314}" srcId="{893DEA0B-A82B-4396-8B9A-3CC8AC3F8342}" destId="{1C5419BB-457D-4CBE-82C7-AF9BD2FD6A45}" srcOrd="2" destOrd="0" parTransId="{5FF5D70A-4942-46EF-BA9A-BB674FADF531}" sibTransId="{7F1D775E-62EA-47D0-A66E-01E681AC70C4}"/>
    <dgm:cxn modelId="{F4BB03AF-B454-4B54-B999-256420FFE669}" type="presOf" srcId="{893DEA0B-A82B-4396-8B9A-3CC8AC3F8342}" destId="{1F9A7266-6C31-4A7F-80CC-35924101F482}" srcOrd="0" destOrd="0" presId="urn:microsoft.com/office/officeart/2018/5/layout/CenteredIconLabelDescriptionList"/>
    <dgm:cxn modelId="{A640CAB1-FD8B-40F1-83EB-BF2E38AF4824}" type="presOf" srcId="{7B38AF60-40C8-45F1-82ED-414FE2450F1C}" destId="{BDF6AB96-5720-4C52-BB7C-ABD4B7700048}" srcOrd="0" destOrd="0" presId="urn:microsoft.com/office/officeart/2018/5/layout/CenteredIconLabelDescriptionList"/>
    <dgm:cxn modelId="{C25997B4-CADD-40F8-9C25-082351C59F54}" type="presOf" srcId="{515400E4-1E31-4CA4-B5B3-CE1F0A188601}" destId="{242BAF59-BBA1-49DC-B337-C5C454688D13}" srcOrd="0" destOrd="0" presId="urn:microsoft.com/office/officeart/2018/5/layout/CenteredIconLabelDescriptionList"/>
    <dgm:cxn modelId="{6B9E4EBD-DC46-44EC-A872-E47A664E718F}" type="presOf" srcId="{8078DE81-9266-4B9B-B6BE-19D7EC31CBCE}" destId="{B79400E5-8D9B-40AD-8ED9-C87B742C49AC}" srcOrd="0" destOrd="0" presId="urn:microsoft.com/office/officeart/2018/5/layout/CenteredIconLabelDescriptionList"/>
    <dgm:cxn modelId="{B5A0C3FD-18A4-4A70-9E33-5C2B287AA55F}" srcId="{893DEA0B-A82B-4396-8B9A-3CC8AC3F8342}" destId="{99014E5C-1000-471E-B400-D9DE185DD2B4}" srcOrd="0" destOrd="0" parTransId="{C823C0BF-B9A6-497D-8454-DCBE83560B89}" sibTransId="{DD8258CA-9212-455E-800E-0FB1A9459325}"/>
    <dgm:cxn modelId="{4695D4C6-9F1F-4098-8DA0-A924B6162C50}" type="presParOf" srcId="{1F9A7266-6C31-4A7F-80CC-35924101F482}" destId="{6516EAC2-2C55-495D-82E7-C4A81E6BB7AC}" srcOrd="0" destOrd="0" presId="urn:microsoft.com/office/officeart/2018/5/layout/CenteredIconLabelDescriptionList"/>
    <dgm:cxn modelId="{866AF0AA-B5C1-4AAF-ADCA-2BA51C3F1D76}" type="presParOf" srcId="{6516EAC2-2C55-495D-82E7-C4A81E6BB7AC}" destId="{BC3246E0-EC33-487F-AF0A-886FA46CF5AC}" srcOrd="0" destOrd="0" presId="urn:microsoft.com/office/officeart/2018/5/layout/CenteredIconLabelDescriptionList"/>
    <dgm:cxn modelId="{621A6055-60A0-484D-9573-9263853B7BEA}" type="presParOf" srcId="{6516EAC2-2C55-495D-82E7-C4A81E6BB7AC}" destId="{A0064F8E-7B5B-4B42-A085-CB0CA32CB9F2}" srcOrd="1" destOrd="0" presId="urn:microsoft.com/office/officeart/2018/5/layout/CenteredIconLabelDescriptionList"/>
    <dgm:cxn modelId="{6D35F51F-0E37-4729-A11B-EBEC1605969F}" type="presParOf" srcId="{6516EAC2-2C55-495D-82E7-C4A81E6BB7AC}" destId="{3B688D8D-A6E9-4FC4-9253-2B4282074162}" srcOrd="2" destOrd="0" presId="urn:microsoft.com/office/officeart/2018/5/layout/CenteredIconLabelDescriptionList"/>
    <dgm:cxn modelId="{643EE60B-2AB4-436E-869B-0C5B7BE6987E}" type="presParOf" srcId="{6516EAC2-2C55-495D-82E7-C4A81E6BB7AC}" destId="{6CE22038-854B-47A6-98E4-93BBAA3F3C1D}" srcOrd="3" destOrd="0" presId="urn:microsoft.com/office/officeart/2018/5/layout/CenteredIconLabelDescriptionList"/>
    <dgm:cxn modelId="{854ACC25-F2DF-4A10-B4DF-47F39D16ACB6}" type="presParOf" srcId="{6516EAC2-2C55-495D-82E7-C4A81E6BB7AC}" destId="{B79400E5-8D9B-40AD-8ED9-C87B742C49AC}" srcOrd="4" destOrd="0" presId="urn:microsoft.com/office/officeart/2018/5/layout/CenteredIconLabelDescriptionList"/>
    <dgm:cxn modelId="{E034064E-AE2B-4D79-BA41-46385EA758A0}" type="presParOf" srcId="{1F9A7266-6C31-4A7F-80CC-35924101F482}" destId="{83689E9B-0DD4-49E2-AAB6-FEB781CE0D9C}" srcOrd="1" destOrd="0" presId="urn:microsoft.com/office/officeart/2018/5/layout/CenteredIconLabelDescriptionList"/>
    <dgm:cxn modelId="{CFEEC1DE-32A7-4E0D-B099-3EACBA9C5902}" type="presParOf" srcId="{1F9A7266-6C31-4A7F-80CC-35924101F482}" destId="{526D1CCB-0F13-4A68-84DC-50F409291589}" srcOrd="2" destOrd="0" presId="urn:microsoft.com/office/officeart/2018/5/layout/CenteredIconLabelDescriptionList"/>
    <dgm:cxn modelId="{4516A887-2055-4A9B-A894-8A80B3082E78}" type="presParOf" srcId="{526D1CCB-0F13-4A68-84DC-50F409291589}" destId="{CB0703C7-F99F-4DC8-9FCB-D3431ECC63FF}" srcOrd="0" destOrd="0" presId="urn:microsoft.com/office/officeart/2018/5/layout/CenteredIconLabelDescriptionList"/>
    <dgm:cxn modelId="{3BEE94DB-E590-4898-9216-4500F13472A9}" type="presParOf" srcId="{526D1CCB-0F13-4A68-84DC-50F409291589}" destId="{E7F4A76C-080C-4ECC-825B-38DAF4656AD1}" srcOrd="1" destOrd="0" presId="urn:microsoft.com/office/officeart/2018/5/layout/CenteredIconLabelDescriptionList"/>
    <dgm:cxn modelId="{5B9B4745-8D74-4D8A-A52E-8A7ECD2A1B43}" type="presParOf" srcId="{526D1CCB-0F13-4A68-84DC-50F409291589}" destId="{C1268D8A-4700-4026-B70C-95BAF9A3DB1D}" srcOrd="2" destOrd="0" presId="urn:microsoft.com/office/officeart/2018/5/layout/CenteredIconLabelDescriptionList"/>
    <dgm:cxn modelId="{1A738AD8-D868-4BFB-A084-C345C61A6F99}" type="presParOf" srcId="{526D1CCB-0F13-4A68-84DC-50F409291589}" destId="{2DDFB685-9232-4AF1-9434-E60BD92C60A8}" srcOrd="3" destOrd="0" presId="urn:microsoft.com/office/officeart/2018/5/layout/CenteredIconLabelDescriptionList"/>
    <dgm:cxn modelId="{9AC9E3B0-9AA5-4BF4-A834-C4A55AC349EE}" type="presParOf" srcId="{526D1CCB-0F13-4A68-84DC-50F409291589}" destId="{994F8F56-AE95-4327-AF8E-BE01C79F9FF0}" srcOrd="4" destOrd="0" presId="urn:microsoft.com/office/officeart/2018/5/layout/CenteredIconLabelDescriptionList"/>
    <dgm:cxn modelId="{AB24605E-5BA7-4E65-BD07-485D8F656E3D}" type="presParOf" srcId="{1F9A7266-6C31-4A7F-80CC-35924101F482}" destId="{97741E3B-6F17-4E73-83DB-8C2966A7CCDF}" srcOrd="3" destOrd="0" presId="urn:microsoft.com/office/officeart/2018/5/layout/CenteredIconLabelDescriptionList"/>
    <dgm:cxn modelId="{5A078A1F-6A04-4CCA-8CD7-42E9A7B11DEB}" type="presParOf" srcId="{1F9A7266-6C31-4A7F-80CC-35924101F482}" destId="{654E5A89-6CF5-4D8E-BA73-5F65AC936572}" srcOrd="4" destOrd="0" presId="urn:microsoft.com/office/officeart/2018/5/layout/CenteredIconLabelDescriptionList"/>
    <dgm:cxn modelId="{81A6FEC0-E36F-4230-8C26-0D9DE11C63AB}" type="presParOf" srcId="{654E5A89-6CF5-4D8E-BA73-5F65AC936572}" destId="{DC22B58D-6873-4755-A964-50D5A40D0464}" srcOrd="0" destOrd="0" presId="urn:microsoft.com/office/officeart/2018/5/layout/CenteredIconLabelDescriptionList"/>
    <dgm:cxn modelId="{F7ABE48D-F3C1-43B7-ADA4-7FDDF173E28F}" type="presParOf" srcId="{654E5A89-6CF5-4D8E-BA73-5F65AC936572}" destId="{A1097BA4-4F3F-4194-9E7C-0FC5F7CC7D8B}" srcOrd="1" destOrd="0" presId="urn:microsoft.com/office/officeart/2018/5/layout/CenteredIconLabelDescriptionList"/>
    <dgm:cxn modelId="{A924EC24-C505-4F86-92B8-F6E9A5911AEB}" type="presParOf" srcId="{654E5A89-6CF5-4D8E-BA73-5F65AC936572}" destId="{797D24B4-2067-4430-BE45-F4DD601A2821}" srcOrd="2" destOrd="0" presId="urn:microsoft.com/office/officeart/2018/5/layout/CenteredIconLabelDescriptionList"/>
    <dgm:cxn modelId="{8E04CD8C-D050-490B-9D7F-C686431F78A1}" type="presParOf" srcId="{654E5A89-6CF5-4D8E-BA73-5F65AC936572}" destId="{8A92B29E-CB6D-4455-8F08-F300733D4395}" srcOrd="3" destOrd="0" presId="urn:microsoft.com/office/officeart/2018/5/layout/CenteredIconLabelDescriptionList"/>
    <dgm:cxn modelId="{60303AA6-A20C-4EE5-894A-0E5CC7102B7D}" type="presParOf" srcId="{654E5A89-6CF5-4D8E-BA73-5F65AC936572}" destId="{242BAF59-BBA1-49DC-B337-C5C454688D13}" srcOrd="4" destOrd="0" presId="urn:microsoft.com/office/officeart/2018/5/layout/CenteredIconLabelDescriptionList"/>
    <dgm:cxn modelId="{F6E4A43F-F830-4026-92EC-064F99431C97}" type="presParOf" srcId="{1F9A7266-6C31-4A7F-80CC-35924101F482}" destId="{540107F9-E52F-4719-ABF4-D5B2DEE6BCA9}" srcOrd="5" destOrd="0" presId="urn:microsoft.com/office/officeart/2018/5/layout/CenteredIconLabelDescriptionList"/>
    <dgm:cxn modelId="{5EB52A23-B652-4D81-A18C-A3E7A0C7CD45}" type="presParOf" srcId="{1F9A7266-6C31-4A7F-80CC-35924101F482}" destId="{6CF48551-A6EA-4FF0-A80F-25D7563DB882}" srcOrd="6" destOrd="0" presId="urn:microsoft.com/office/officeart/2018/5/layout/CenteredIconLabelDescriptionList"/>
    <dgm:cxn modelId="{49976632-ABCF-4030-9D3B-242DCB6A8691}" type="presParOf" srcId="{6CF48551-A6EA-4FF0-A80F-25D7563DB882}" destId="{38B3EAC5-9322-4AFD-999D-C9B74DC280FE}" srcOrd="0" destOrd="0" presId="urn:microsoft.com/office/officeart/2018/5/layout/CenteredIconLabelDescriptionList"/>
    <dgm:cxn modelId="{8063AD65-15DD-476A-B636-AC4658249D85}" type="presParOf" srcId="{6CF48551-A6EA-4FF0-A80F-25D7563DB882}" destId="{3DEFC0F1-39FB-4E06-B5AD-A695F8165D2E}" srcOrd="1" destOrd="0" presId="urn:microsoft.com/office/officeart/2018/5/layout/CenteredIconLabelDescriptionList"/>
    <dgm:cxn modelId="{EC11A829-F7AB-406B-98A3-7C3EFE590F78}" type="presParOf" srcId="{6CF48551-A6EA-4FF0-A80F-25D7563DB882}" destId="{BDF6AB96-5720-4C52-BB7C-ABD4B7700048}" srcOrd="2" destOrd="0" presId="urn:microsoft.com/office/officeart/2018/5/layout/CenteredIconLabelDescriptionList"/>
    <dgm:cxn modelId="{D22260EA-BBDA-4645-8349-D95DDF1A0833}" type="presParOf" srcId="{6CF48551-A6EA-4FF0-A80F-25D7563DB882}" destId="{C3DC3EF2-9759-4B9E-9026-232EED1C83F2}" srcOrd="3" destOrd="0" presId="urn:microsoft.com/office/officeart/2018/5/layout/CenteredIconLabelDescriptionList"/>
    <dgm:cxn modelId="{2334662D-322D-4CC4-86CE-8D018A3175FF}" type="presParOf" srcId="{6CF48551-A6EA-4FF0-A80F-25D7563DB882}" destId="{C52FD6DE-642E-43CA-BB04-9ABD20010E5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4ACBB4-15CA-4A27-B334-BED94EEAE2A2}"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0096584D-7610-4078-BB94-3884CA5039E8}">
      <dgm:prSet phldrT="[Tex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en-GB" sz="1800" b="1" dirty="0">
              <a:latin typeface="Times New Roman" panose="02020603050405020304" pitchFamily="18" charset="0"/>
              <a:cs typeface="Times New Roman" panose="02020603050405020304" pitchFamily="18" charset="0"/>
            </a:rPr>
            <a:t>Data Collection:</a:t>
          </a:r>
          <a:r>
            <a:rPr lang="en-GB" sz="1050" dirty="0">
              <a:latin typeface="Times New Roman" panose="02020603050405020304" pitchFamily="18" charset="0"/>
              <a:cs typeface="Times New Roman" panose="02020603050405020304" pitchFamily="18" charset="0"/>
            </a:rPr>
            <a:t>
</a:t>
          </a:r>
          <a:r>
            <a:rPr lang="en-GB" sz="1300" dirty="0">
              <a:latin typeface="Times New Roman" panose="02020603050405020304" pitchFamily="18" charset="0"/>
              <a:cs typeface="Times New Roman" panose="02020603050405020304" pitchFamily="18" charset="0"/>
            </a:rPr>
            <a:t>Collect raw network traffic data from various sources (e.g., logs, packets).
Pre-process and clean the data to remove noise and irrelevant information.</a:t>
          </a:r>
        </a:p>
      </dgm:t>
    </dgm:pt>
    <dgm:pt modelId="{0CD94893-95F3-4DEF-838B-F746F18841C2}" type="parTrans" cxnId="{015B6708-7E75-4DB9-B12D-7036DECAA757}">
      <dgm:prSet/>
      <dgm:spPr/>
      <dgm:t>
        <a:bodyPr/>
        <a:lstStyle/>
        <a:p>
          <a:endParaRPr lang="en-GB"/>
        </a:p>
      </dgm:t>
    </dgm:pt>
    <dgm:pt modelId="{1C237F36-3599-42BA-BD4B-7B200092B58A}" type="sibTrans" cxnId="{015B6708-7E75-4DB9-B12D-7036DECAA757}">
      <dgm:prSet/>
      <dgm:spPr/>
      <dgm:t>
        <a:bodyPr/>
        <a:lstStyle/>
        <a:p>
          <a:endParaRPr lang="en-GB"/>
        </a:p>
      </dgm:t>
    </dgm:pt>
    <dgm:pt modelId="{C64A3C43-D16A-4098-BD86-DFB150577F00}">
      <dgm:prSet phldrT="[Tex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600" b="1" dirty="0">
              <a:latin typeface="Times New Roman" panose="02020603050405020304" pitchFamily="18" charset="0"/>
              <a:cs typeface="Times New Roman" panose="02020603050405020304" pitchFamily="18" charset="0"/>
            </a:rPr>
            <a:t>Feature Extraction</a:t>
          </a:r>
          <a:r>
            <a:rPr lang="en-GB" sz="1050" dirty="0">
              <a:latin typeface="Times New Roman" panose="02020603050405020304" pitchFamily="18" charset="0"/>
              <a:cs typeface="Times New Roman" panose="02020603050405020304" pitchFamily="18" charset="0"/>
            </a:rPr>
            <a:t>:</a:t>
          </a:r>
        </a:p>
        <a:p>
          <a:pPr marL="0" marR="0" lvl="0" indent="0" algn="l" defTabSz="914400" eaLnBrk="1" fontAlgn="auto" latinLnBrk="0" hangingPunct="1">
            <a:lnSpc>
              <a:spcPct val="100000"/>
            </a:lnSpc>
            <a:spcBef>
              <a:spcPts val="0"/>
            </a:spcBef>
            <a:spcAft>
              <a:spcPts val="0"/>
            </a:spcAft>
            <a:buClrTx/>
            <a:buSzTx/>
            <a:buFontTx/>
            <a:buNone/>
            <a:tabLst/>
            <a:defRPr/>
          </a:pPr>
          <a:r>
            <a:rPr lang="en-GB" sz="105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Extract relevant features from the pre-processed data.
Use domain knowledge and feature engineering techniques.</a:t>
          </a:r>
          <a:r>
            <a:rPr lang="en-GB" sz="1050" dirty="0">
              <a:latin typeface="Times New Roman" panose="02020603050405020304" pitchFamily="18" charset="0"/>
              <a:cs typeface="Times New Roman" panose="02020603050405020304" pitchFamily="18" charset="0"/>
            </a:rPr>
            <a:t>
</a:t>
          </a:r>
        </a:p>
      </dgm:t>
    </dgm:pt>
    <dgm:pt modelId="{0EB0A5D4-9B61-4221-8514-AAA0F5AC397E}" type="parTrans" cxnId="{6A8606E6-26FB-45B4-86D1-57CAC4E5F4E5}">
      <dgm:prSet/>
      <dgm:spPr/>
      <dgm:t>
        <a:bodyPr/>
        <a:lstStyle/>
        <a:p>
          <a:endParaRPr lang="en-GB"/>
        </a:p>
      </dgm:t>
    </dgm:pt>
    <dgm:pt modelId="{14156258-5376-41A4-939C-4F8EA02B17AF}" type="sibTrans" cxnId="{6A8606E6-26FB-45B4-86D1-57CAC4E5F4E5}">
      <dgm:prSet/>
      <dgm:spPr/>
      <dgm:t>
        <a:bodyPr/>
        <a:lstStyle/>
        <a:p>
          <a:endParaRPr lang="en-GB"/>
        </a:p>
      </dgm:t>
    </dgm:pt>
    <dgm:pt modelId="{0377BDF7-9B49-4807-938B-E24FD044CED6}">
      <dgm:prSet phldrT="[Tex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en-GB" sz="1600" b="1" dirty="0">
              <a:latin typeface="Times New Roman" panose="02020603050405020304" pitchFamily="18" charset="0"/>
              <a:cs typeface="Times New Roman" panose="02020603050405020304" pitchFamily="18" charset="0"/>
            </a:rPr>
            <a:t>Data Splitting</a:t>
          </a:r>
          <a:r>
            <a:rPr lang="en-GB" sz="105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Divide the dataset into training and testing sets.
Reserve a portion for model evaluation.</a:t>
          </a:r>
        </a:p>
      </dgm:t>
    </dgm:pt>
    <dgm:pt modelId="{10252407-72DD-48FB-9814-B1A471A55439}" type="parTrans" cxnId="{C5A1ED31-59D9-44EE-B932-DD544807D383}">
      <dgm:prSet/>
      <dgm:spPr/>
      <dgm:t>
        <a:bodyPr/>
        <a:lstStyle/>
        <a:p>
          <a:endParaRPr lang="en-GB"/>
        </a:p>
      </dgm:t>
    </dgm:pt>
    <dgm:pt modelId="{101B749E-1AE4-4EDA-9C75-2CD92ADC0665}" type="sibTrans" cxnId="{C5A1ED31-59D9-44EE-B932-DD544807D383}">
      <dgm:prSet/>
      <dgm:spPr/>
      <dgm:t>
        <a:bodyPr/>
        <a:lstStyle/>
        <a:p>
          <a:endParaRPr lang="en-GB"/>
        </a:p>
      </dgm:t>
    </dgm:pt>
    <dgm:pt modelId="{CCB48835-E756-4D6E-A835-E47102D734CC}">
      <dgm:prSe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en-GB" sz="1400" b="1" dirty="0">
              <a:latin typeface="Times New Roman" panose="02020603050405020304" pitchFamily="18" charset="0"/>
              <a:cs typeface="Times New Roman" panose="02020603050405020304" pitchFamily="18" charset="0"/>
            </a:rPr>
            <a:t>Model Training</a:t>
          </a:r>
          <a:r>
            <a:rPr lang="en-GB" sz="1400" dirty="0">
              <a:latin typeface="Times New Roman" panose="02020603050405020304" pitchFamily="18" charset="0"/>
              <a:cs typeface="Times New Roman" panose="02020603050405020304" pitchFamily="18" charset="0"/>
            </a:rPr>
            <a:t>
Train the selected models using the training dataset.
Tune hyperparameters for better performance..</a:t>
          </a:r>
        </a:p>
      </dgm:t>
    </dgm:pt>
    <dgm:pt modelId="{722E25C9-4F4D-48B0-B710-1047D07BB000}" type="parTrans" cxnId="{B0F58DAA-153E-429F-AC9D-E2B007618938}">
      <dgm:prSet/>
      <dgm:spPr/>
      <dgm:t>
        <a:bodyPr/>
        <a:lstStyle/>
        <a:p>
          <a:endParaRPr lang="en-GB"/>
        </a:p>
      </dgm:t>
    </dgm:pt>
    <dgm:pt modelId="{FD8D5C52-2DF2-4FE1-87ED-1AC2B8B56E27}" type="sibTrans" cxnId="{B0F58DAA-153E-429F-AC9D-E2B007618938}">
      <dgm:prSet/>
      <dgm:spPr/>
      <dgm:t>
        <a:bodyPr/>
        <a:lstStyle/>
        <a:p>
          <a:endParaRPr lang="en-GB"/>
        </a:p>
      </dgm:t>
    </dgm:pt>
    <dgm:pt modelId="{CDEB7D7F-B9BD-460D-BCA1-9B37E370D715}">
      <dgm:prSe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buClrTx/>
            <a:buSzPts val="1600"/>
            <a:buFont typeface="Arial" panose="020B0604020202020204" pitchFamily="34" charset="0"/>
            <a:buChar char="•"/>
          </a:pPr>
          <a:r>
            <a:rPr lang="en-GB" sz="1300" dirty="0">
              <a:latin typeface="Times New Roman" panose="02020603050405020304" pitchFamily="18" charset="0"/>
              <a:cs typeface="Times New Roman" panose="02020603050405020304" pitchFamily="18" charset="0"/>
            </a:rPr>
            <a:t>Model Selection</a:t>
          </a:r>
          <a:br>
            <a:rPr lang="en-GB" sz="1300" dirty="0">
              <a:latin typeface="Times New Roman" panose="02020603050405020304" pitchFamily="18" charset="0"/>
              <a:cs typeface="Times New Roman" panose="02020603050405020304" pitchFamily="18" charset="0"/>
            </a:rPr>
          </a:br>
          <a:br>
            <a:rPr lang="en-GB" sz="1300" dirty="0">
              <a:latin typeface="Times New Roman" panose="02020603050405020304" pitchFamily="18" charset="0"/>
              <a:cs typeface="Times New Roman" panose="02020603050405020304" pitchFamily="18" charset="0"/>
            </a:rPr>
          </a:br>
          <a:r>
            <a:rPr lang="en-GB" sz="1300" dirty="0">
              <a:latin typeface="Times New Roman" panose="02020603050405020304" pitchFamily="18" charset="0"/>
              <a:cs typeface="Times New Roman" panose="02020603050405020304" pitchFamily="18" charset="0"/>
            </a:rPr>
            <a:t>Choose appropriate machine learning algorithms for IDS (e.g., Decision Trees, Random Forest, SVM, Deep Learning).</a:t>
          </a:r>
          <a:br>
            <a:rPr lang="en-GB" sz="1300" dirty="0">
              <a:latin typeface="Times New Roman" panose="02020603050405020304" pitchFamily="18" charset="0"/>
              <a:cs typeface="Times New Roman" panose="02020603050405020304" pitchFamily="18" charset="0"/>
            </a:rPr>
          </a:br>
          <a:r>
            <a:rPr lang="en-GB" sz="1300" dirty="0">
              <a:latin typeface="Times New Roman" panose="02020603050405020304" pitchFamily="18" charset="0"/>
              <a:cs typeface="Times New Roman" panose="02020603050405020304" pitchFamily="18" charset="0"/>
            </a:rPr>
            <a:t>Consider the nature of the data and the specific requirements of the system</a:t>
          </a:r>
        </a:p>
      </dgm:t>
    </dgm:pt>
    <dgm:pt modelId="{273AC5D7-BEF5-4234-B347-60E95FCADC84}" type="parTrans" cxnId="{51703DE6-2B66-4399-9E92-BAA031D54D57}">
      <dgm:prSet/>
      <dgm:spPr/>
      <dgm:t>
        <a:bodyPr/>
        <a:lstStyle/>
        <a:p>
          <a:endParaRPr lang="en-GB"/>
        </a:p>
      </dgm:t>
    </dgm:pt>
    <dgm:pt modelId="{D44F8B35-1484-4F1F-83C2-A71149646F6D}" type="sibTrans" cxnId="{51703DE6-2B66-4399-9E92-BAA031D54D57}">
      <dgm:prSet/>
      <dgm:spPr/>
      <dgm:t>
        <a:bodyPr/>
        <a:lstStyle/>
        <a:p>
          <a:endParaRPr lang="en-GB"/>
        </a:p>
      </dgm:t>
    </dgm:pt>
    <dgm:pt modelId="{96F5D493-E908-4B73-A797-46320FFC097F}">
      <dgm:prSe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en-GB" sz="1800" b="1" dirty="0">
              <a:latin typeface="Times New Roman" panose="02020603050405020304" pitchFamily="18" charset="0"/>
              <a:cs typeface="Times New Roman" panose="02020603050405020304" pitchFamily="18" charset="0"/>
            </a:rPr>
            <a:t>Model Evaluation</a:t>
          </a:r>
          <a:r>
            <a:rPr lang="en-GB" sz="1800" dirty="0">
              <a:latin typeface="Times New Roman" panose="02020603050405020304" pitchFamily="18" charset="0"/>
              <a:cs typeface="Times New Roman" panose="02020603050405020304" pitchFamily="18" charset="0"/>
            </a:rPr>
            <a:t>:</a:t>
          </a:r>
          <a:r>
            <a:rPr lang="en-GB" sz="105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Evaluate the trained models using the testing dataset.
Measure performance metrics (e.g., accuracy, precision, recall, F1 score).</a:t>
          </a:r>
          <a:endParaRPr lang="en-GB" sz="1200" dirty="0">
            <a:latin typeface="Times New Roman" panose="02020603050405020304" pitchFamily="18" charset="0"/>
            <a:cs typeface="Times New Roman" panose="02020603050405020304" pitchFamily="18" charset="0"/>
          </a:endParaRPr>
        </a:p>
      </dgm:t>
    </dgm:pt>
    <dgm:pt modelId="{AE8B2407-5808-417F-A6DE-C4344EED7455}" type="parTrans" cxnId="{877B6B68-D5A0-44DB-9415-E08625A4D45F}">
      <dgm:prSet/>
      <dgm:spPr/>
      <dgm:t>
        <a:bodyPr/>
        <a:lstStyle/>
        <a:p>
          <a:endParaRPr lang="en-GB"/>
        </a:p>
      </dgm:t>
    </dgm:pt>
    <dgm:pt modelId="{4F4C4E0D-53A0-43CA-91BE-E54084E7AC1F}" type="sibTrans" cxnId="{877B6B68-D5A0-44DB-9415-E08625A4D45F}">
      <dgm:prSet/>
      <dgm:spPr/>
      <dgm:t>
        <a:bodyPr/>
        <a:lstStyle/>
        <a:p>
          <a:endParaRPr lang="en-GB"/>
        </a:p>
      </dgm:t>
    </dgm:pt>
    <dgm:pt modelId="{99F5B28C-B989-4A9D-83D4-78F124AAE315}">
      <dgm:prSe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en-GB" sz="1600" b="1" dirty="0">
              <a:latin typeface="Times New Roman" panose="02020603050405020304" pitchFamily="18" charset="0"/>
              <a:cs typeface="Times New Roman" panose="02020603050405020304" pitchFamily="18" charset="0"/>
            </a:rPr>
            <a:t>Real-Time Monitoring:</a:t>
          </a:r>
          <a:r>
            <a:rPr lang="en-GB" sz="105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Implement the trained model in a real-time monitoring system.
Continuously analyse incoming network traffic.</a:t>
          </a:r>
        </a:p>
      </dgm:t>
    </dgm:pt>
    <dgm:pt modelId="{350AE32F-6515-43DB-8CFE-13122E141E24}" type="parTrans" cxnId="{5B0205AB-CD89-4785-9555-5BC737842CC2}">
      <dgm:prSet/>
      <dgm:spPr/>
      <dgm:t>
        <a:bodyPr/>
        <a:lstStyle/>
        <a:p>
          <a:endParaRPr lang="en-GB"/>
        </a:p>
      </dgm:t>
    </dgm:pt>
    <dgm:pt modelId="{8C7125C8-CCD0-4CF5-AA43-F322FBCE4E62}" type="sibTrans" cxnId="{5B0205AB-CD89-4785-9555-5BC737842CC2}">
      <dgm:prSet/>
      <dgm:spPr/>
      <dgm:t>
        <a:bodyPr/>
        <a:lstStyle/>
        <a:p>
          <a:endParaRPr lang="en-GB"/>
        </a:p>
      </dgm:t>
    </dgm:pt>
    <dgm:pt modelId="{5DF45993-E100-47C2-BC74-2D88D6698C6D}">
      <dgm:prSe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en-GB" sz="1600" b="1" dirty="0">
              <a:latin typeface="Times New Roman" panose="02020603050405020304" pitchFamily="18" charset="0"/>
              <a:cs typeface="Times New Roman" panose="02020603050405020304" pitchFamily="18" charset="0"/>
            </a:rPr>
            <a:t>Deployment</a:t>
          </a:r>
          <a:r>
            <a:rPr lang="en-GB" sz="105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Deploy the IDS in the target network environment.
Ensure integration with existing network infrastructure.</a:t>
          </a:r>
        </a:p>
      </dgm:t>
    </dgm:pt>
    <dgm:pt modelId="{D7743562-B79C-4C58-ABE6-4C68E0F24FD7}" type="parTrans" cxnId="{3C0877D4-3DF4-4ED1-9665-ED9700B753DB}">
      <dgm:prSet/>
      <dgm:spPr/>
      <dgm:t>
        <a:bodyPr/>
        <a:lstStyle/>
        <a:p>
          <a:endParaRPr lang="en-GB"/>
        </a:p>
      </dgm:t>
    </dgm:pt>
    <dgm:pt modelId="{805688AA-69BD-4202-BFFD-27BD804FBD50}" type="sibTrans" cxnId="{3C0877D4-3DF4-4ED1-9665-ED9700B753DB}">
      <dgm:prSet/>
      <dgm:spPr/>
      <dgm:t>
        <a:bodyPr/>
        <a:lstStyle/>
        <a:p>
          <a:endParaRPr lang="en-GB"/>
        </a:p>
      </dgm:t>
    </dgm:pt>
    <dgm:pt modelId="{D1DCF92B-FDF0-41D1-AFA2-DF63E9906276}">
      <dgm:prSe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en-GB" sz="1600" dirty="0">
              <a:latin typeface="Times New Roman" panose="02020603050405020304" pitchFamily="18" charset="0"/>
              <a:cs typeface="Times New Roman" panose="02020603050405020304" pitchFamily="18" charset="0"/>
            </a:rPr>
            <a:t>Reporting and Analysis</a:t>
          </a:r>
          <a:r>
            <a:rPr lang="en-GB" sz="1400" dirty="0">
              <a:latin typeface="Times New Roman" panose="02020603050405020304" pitchFamily="18" charset="0"/>
              <a:cs typeface="Times New Roman" panose="02020603050405020304" pitchFamily="18" charset="0"/>
            </a:rPr>
            <a:t>
Generate regular reports on intrusion detection performance.
Analyze trends and patterns to improve the system.</a:t>
          </a:r>
        </a:p>
      </dgm:t>
    </dgm:pt>
    <dgm:pt modelId="{66D6B7BB-E7E1-4C35-9FA6-67D94CA642F8}" type="parTrans" cxnId="{93A096D8-F21B-4DB4-A523-6828903CB5DD}">
      <dgm:prSet/>
      <dgm:spPr/>
      <dgm:t>
        <a:bodyPr/>
        <a:lstStyle/>
        <a:p>
          <a:endParaRPr lang="en-GB"/>
        </a:p>
      </dgm:t>
    </dgm:pt>
    <dgm:pt modelId="{25C89CE1-99BF-4E2F-B855-7A65AE7D52EB}" type="sibTrans" cxnId="{93A096D8-F21B-4DB4-A523-6828903CB5DD}">
      <dgm:prSet/>
      <dgm:spPr/>
      <dgm:t>
        <a:bodyPr/>
        <a:lstStyle/>
        <a:p>
          <a:endParaRPr lang="en-GB"/>
        </a:p>
      </dgm:t>
    </dgm:pt>
    <dgm:pt modelId="{74F742D1-E5A1-4A0D-837F-C4B957378A55}" type="pres">
      <dgm:prSet presAssocID="{2E4ACBB4-15CA-4A27-B334-BED94EEAE2A2}" presName="Name0" presStyleCnt="0">
        <dgm:presLayoutVars>
          <dgm:dir/>
          <dgm:resizeHandles/>
        </dgm:presLayoutVars>
      </dgm:prSet>
      <dgm:spPr/>
    </dgm:pt>
    <dgm:pt modelId="{98FF86B2-5BC1-49B5-A062-ECF82AAE15F1}" type="pres">
      <dgm:prSet presAssocID="{0096584D-7610-4078-BB94-3884CA5039E8}" presName="compNode" presStyleCnt="0"/>
      <dgm:spPr/>
    </dgm:pt>
    <dgm:pt modelId="{E1DFA72A-C694-4BF6-ABAB-7EDAF590FC0A}" type="pres">
      <dgm:prSet presAssocID="{0096584D-7610-4078-BB94-3884CA5039E8}" presName="dummyConnPt" presStyleCnt="0"/>
      <dgm:spPr/>
    </dgm:pt>
    <dgm:pt modelId="{4CBCEC6E-2B5E-4174-803C-2FABEF07B752}" type="pres">
      <dgm:prSet presAssocID="{0096584D-7610-4078-BB94-3884CA5039E8}" presName="node" presStyleLbl="node1" presStyleIdx="0" presStyleCnt="9">
        <dgm:presLayoutVars>
          <dgm:bulletEnabled val="1"/>
        </dgm:presLayoutVars>
      </dgm:prSet>
      <dgm:spPr/>
    </dgm:pt>
    <dgm:pt modelId="{88EAF9F1-BC40-4C55-87D4-81FA36EC4B8B}" type="pres">
      <dgm:prSet presAssocID="{1C237F36-3599-42BA-BD4B-7B200092B58A}" presName="sibTrans" presStyleLbl="bgSibTrans2D1" presStyleIdx="0" presStyleCnt="8"/>
      <dgm:spPr/>
    </dgm:pt>
    <dgm:pt modelId="{0971D6F5-7AB1-4B3D-875D-F0FB4595FCC9}" type="pres">
      <dgm:prSet presAssocID="{C64A3C43-D16A-4098-BD86-DFB150577F00}" presName="compNode" presStyleCnt="0"/>
      <dgm:spPr/>
    </dgm:pt>
    <dgm:pt modelId="{26EA6AEF-BA15-4D5E-B065-295DA0AE5F3A}" type="pres">
      <dgm:prSet presAssocID="{C64A3C43-D16A-4098-BD86-DFB150577F00}" presName="dummyConnPt" presStyleCnt="0"/>
      <dgm:spPr/>
    </dgm:pt>
    <dgm:pt modelId="{2580F334-E8E2-49FB-A41B-8D890C426E86}" type="pres">
      <dgm:prSet presAssocID="{C64A3C43-D16A-4098-BD86-DFB150577F00}" presName="node" presStyleLbl="node1" presStyleIdx="1" presStyleCnt="9">
        <dgm:presLayoutVars>
          <dgm:bulletEnabled val="1"/>
        </dgm:presLayoutVars>
      </dgm:prSet>
      <dgm:spPr/>
    </dgm:pt>
    <dgm:pt modelId="{7ED3197C-20C3-4258-8364-E05875044644}" type="pres">
      <dgm:prSet presAssocID="{14156258-5376-41A4-939C-4F8EA02B17AF}" presName="sibTrans" presStyleLbl="bgSibTrans2D1" presStyleIdx="1" presStyleCnt="8"/>
      <dgm:spPr/>
    </dgm:pt>
    <dgm:pt modelId="{ABE74BFA-0592-48AD-A6B6-D6A4DEBC8B4C}" type="pres">
      <dgm:prSet presAssocID="{0377BDF7-9B49-4807-938B-E24FD044CED6}" presName="compNode" presStyleCnt="0"/>
      <dgm:spPr/>
    </dgm:pt>
    <dgm:pt modelId="{DB8A4CFF-0A38-4E6E-AAA2-B68DDCEC6355}" type="pres">
      <dgm:prSet presAssocID="{0377BDF7-9B49-4807-938B-E24FD044CED6}" presName="dummyConnPt" presStyleCnt="0"/>
      <dgm:spPr/>
    </dgm:pt>
    <dgm:pt modelId="{C5EA2841-5F16-410A-9CFC-FA3CD40670A4}" type="pres">
      <dgm:prSet presAssocID="{0377BDF7-9B49-4807-938B-E24FD044CED6}" presName="node" presStyleLbl="node1" presStyleIdx="2" presStyleCnt="9">
        <dgm:presLayoutVars>
          <dgm:bulletEnabled val="1"/>
        </dgm:presLayoutVars>
      </dgm:prSet>
      <dgm:spPr/>
    </dgm:pt>
    <dgm:pt modelId="{FD21C66A-AB3D-47A2-9F12-0D9493B3BB8A}" type="pres">
      <dgm:prSet presAssocID="{101B749E-1AE4-4EDA-9C75-2CD92ADC0665}" presName="sibTrans" presStyleLbl="bgSibTrans2D1" presStyleIdx="2" presStyleCnt="8"/>
      <dgm:spPr/>
    </dgm:pt>
    <dgm:pt modelId="{4A8EBFE7-CA50-4A8F-92D0-D58EE8CA5CFC}" type="pres">
      <dgm:prSet presAssocID="{CCB48835-E756-4D6E-A835-E47102D734CC}" presName="compNode" presStyleCnt="0"/>
      <dgm:spPr/>
    </dgm:pt>
    <dgm:pt modelId="{5426DE98-916A-4EEE-9A52-C2FCE3F8ACEA}" type="pres">
      <dgm:prSet presAssocID="{CCB48835-E756-4D6E-A835-E47102D734CC}" presName="dummyConnPt" presStyleCnt="0"/>
      <dgm:spPr/>
    </dgm:pt>
    <dgm:pt modelId="{5C05AB6E-63BA-4A1F-83BC-21E81FB0B574}" type="pres">
      <dgm:prSet presAssocID="{CCB48835-E756-4D6E-A835-E47102D734CC}" presName="node" presStyleLbl="node1" presStyleIdx="3" presStyleCnt="9">
        <dgm:presLayoutVars>
          <dgm:bulletEnabled val="1"/>
        </dgm:presLayoutVars>
      </dgm:prSet>
      <dgm:spPr/>
    </dgm:pt>
    <dgm:pt modelId="{21629AC6-B584-47C3-A115-6211C4518C24}" type="pres">
      <dgm:prSet presAssocID="{FD8D5C52-2DF2-4FE1-87ED-1AC2B8B56E27}" presName="sibTrans" presStyleLbl="bgSibTrans2D1" presStyleIdx="3" presStyleCnt="8"/>
      <dgm:spPr/>
    </dgm:pt>
    <dgm:pt modelId="{69BB63D6-8922-4C7D-9078-CE495E8EBAE2}" type="pres">
      <dgm:prSet presAssocID="{CDEB7D7F-B9BD-460D-BCA1-9B37E370D715}" presName="compNode" presStyleCnt="0"/>
      <dgm:spPr/>
    </dgm:pt>
    <dgm:pt modelId="{DEC6AF27-A32B-4CAC-BB21-75DF28B51D4D}" type="pres">
      <dgm:prSet presAssocID="{CDEB7D7F-B9BD-460D-BCA1-9B37E370D715}" presName="dummyConnPt" presStyleCnt="0"/>
      <dgm:spPr/>
    </dgm:pt>
    <dgm:pt modelId="{4103E2A0-4EDE-471B-AFC3-2C42B64786F1}" type="pres">
      <dgm:prSet presAssocID="{CDEB7D7F-B9BD-460D-BCA1-9B37E370D715}" presName="node" presStyleLbl="node1" presStyleIdx="4" presStyleCnt="9">
        <dgm:presLayoutVars>
          <dgm:bulletEnabled val="1"/>
        </dgm:presLayoutVars>
      </dgm:prSet>
      <dgm:spPr/>
    </dgm:pt>
    <dgm:pt modelId="{16D5D6F4-E61E-46D4-912B-63376C373976}" type="pres">
      <dgm:prSet presAssocID="{D44F8B35-1484-4F1F-83C2-A71149646F6D}" presName="sibTrans" presStyleLbl="bgSibTrans2D1" presStyleIdx="4" presStyleCnt="8"/>
      <dgm:spPr/>
    </dgm:pt>
    <dgm:pt modelId="{6F2825C4-D5B0-4E39-8975-DB9B5D97F171}" type="pres">
      <dgm:prSet presAssocID="{96F5D493-E908-4B73-A797-46320FFC097F}" presName="compNode" presStyleCnt="0"/>
      <dgm:spPr/>
    </dgm:pt>
    <dgm:pt modelId="{9F973943-BE3F-45F2-82A0-BDCD13F65332}" type="pres">
      <dgm:prSet presAssocID="{96F5D493-E908-4B73-A797-46320FFC097F}" presName="dummyConnPt" presStyleCnt="0"/>
      <dgm:spPr/>
    </dgm:pt>
    <dgm:pt modelId="{9B3B4A40-9C20-497B-9DCC-8D64F72A066C}" type="pres">
      <dgm:prSet presAssocID="{96F5D493-E908-4B73-A797-46320FFC097F}" presName="node" presStyleLbl="node1" presStyleIdx="5" presStyleCnt="9">
        <dgm:presLayoutVars>
          <dgm:bulletEnabled val="1"/>
        </dgm:presLayoutVars>
      </dgm:prSet>
      <dgm:spPr/>
    </dgm:pt>
    <dgm:pt modelId="{121EB8ED-02FE-473B-8051-A9AADB22D456}" type="pres">
      <dgm:prSet presAssocID="{4F4C4E0D-53A0-43CA-91BE-E54084E7AC1F}" presName="sibTrans" presStyleLbl="bgSibTrans2D1" presStyleIdx="5" presStyleCnt="8"/>
      <dgm:spPr/>
    </dgm:pt>
    <dgm:pt modelId="{D87FF884-A1D6-453E-B16A-2732C39D3CF2}" type="pres">
      <dgm:prSet presAssocID="{99F5B28C-B989-4A9D-83D4-78F124AAE315}" presName="compNode" presStyleCnt="0"/>
      <dgm:spPr/>
    </dgm:pt>
    <dgm:pt modelId="{A18A90C5-EAA2-4DFB-9C5C-F64B4F40800D}" type="pres">
      <dgm:prSet presAssocID="{99F5B28C-B989-4A9D-83D4-78F124AAE315}" presName="dummyConnPt" presStyleCnt="0"/>
      <dgm:spPr/>
    </dgm:pt>
    <dgm:pt modelId="{1ABDEED4-1FF1-4E30-BCF0-A19663733A0B}" type="pres">
      <dgm:prSet presAssocID="{99F5B28C-B989-4A9D-83D4-78F124AAE315}" presName="node" presStyleLbl="node1" presStyleIdx="6" presStyleCnt="9">
        <dgm:presLayoutVars>
          <dgm:bulletEnabled val="1"/>
        </dgm:presLayoutVars>
      </dgm:prSet>
      <dgm:spPr/>
    </dgm:pt>
    <dgm:pt modelId="{8C48A7A3-9876-4C70-BEA8-2ABB77270462}" type="pres">
      <dgm:prSet presAssocID="{8C7125C8-CCD0-4CF5-AA43-F322FBCE4E62}" presName="sibTrans" presStyleLbl="bgSibTrans2D1" presStyleIdx="6" presStyleCnt="8"/>
      <dgm:spPr/>
    </dgm:pt>
    <dgm:pt modelId="{AAF22D24-EE1D-40BF-996B-F54B155F4451}" type="pres">
      <dgm:prSet presAssocID="{5DF45993-E100-47C2-BC74-2D88D6698C6D}" presName="compNode" presStyleCnt="0"/>
      <dgm:spPr/>
    </dgm:pt>
    <dgm:pt modelId="{68630051-91F4-4EF0-8406-AB0F60DEA05F}" type="pres">
      <dgm:prSet presAssocID="{5DF45993-E100-47C2-BC74-2D88D6698C6D}" presName="dummyConnPt" presStyleCnt="0"/>
      <dgm:spPr/>
    </dgm:pt>
    <dgm:pt modelId="{084100C6-C27C-4DD2-AAD8-C72BD4147311}" type="pres">
      <dgm:prSet presAssocID="{5DF45993-E100-47C2-BC74-2D88D6698C6D}" presName="node" presStyleLbl="node1" presStyleIdx="7" presStyleCnt="9">
        <dgm:presLayoutVars>
          <dgm:bulletEnabled val="1"/>
        </dgm:presLayoutVars>
      </dgm:prSet>
      <dgm:spPr/>
    </dgm:pt>
    <dgm:pt modelId="{BC6F8C3C-6CC5-4837-AEE9-F408F4E5616D}" type="pres">
      <dgm:prSet presAssocID="{805688AA-69BD-4202-BFFD-27BD804FBD50}" presName="sibTrans" presStyleLbl="bgSibTrans2D1" presStyleIdx="7" presStyleCnt="8"/>
      <dgm:spPr/>
    </dgm:pt>
    <dgm:pt modelId="{F4DC2CCA-975A-4B51-9B5C-6D7528434CDF}" type="pres">
      <dgm:prSet presAssocID="{D1DCF92B-FDF0-41D1-AFA2-DF63E9906276}" presName="compNode" presStyleCnt="0"/>
      <dgm:spPr/>
    </dgm:pt>
    <dgm:pt modelId="{21AE2538-C403-4AD9-BBBC-3AB901F3C536}" type="pres">
      <dgm:prSet presAssocID="{D1DCF92B-FDF0-41D1-AFA2-DF63E9906276}" presName="dummyConnPt" presStyleCnt="0"/>
      <dgm:spPr/>
    </dgm:pt>
    <dgm:pt modelId="{EEEE9156-54A2-4AC7-9D39-907B2E166E3D}" type="pres">
      <dgm:prSet presAssocID="{D1DCF92B-FDF0-41D1-AFA2-DF63E9906276}" presName="node" presStyleLbl="node1" presStyleIdx="8" presStyleCnt="9">
        <dgm:presLayoutVars>
          <dgm:bulletEnabled val="1"/>
        </dgm:presLayoutVars>
      </dgm:prSet>
      <dgm:spPr/>
    </dgm:pt>
  </dgm:ptLst>
  <dgm:cxnLst>
    <dgm:cxn modelId="{015B6708-7E75-4DB9-B12D-7036DECAA757}" srcId="{2E4ACBB4-15CA-4A27-B334-BED94EEAE2A2}" destId="{0096584D-7610-4078-BB94-3884CA5039E8}" srcOrd="0" destOrd="0" parTransId="{0CD94893-95F3-4DEF-838B-F746F18841C2}" sibTransId="{1C237F36-3599-42BA-BD4B-7B200092B58A}"/>
    <dgm:cxn modelId="{BD39C425-AC5E-409B-B09F-44290288047C}" type="presOf" srcId="{14156258-5376-41A4-939C-4F8EA02B17AF}" destId="{7ED3197C-20C3-4258-8364-E05875044644}" srcOrd="0" destOrd="0" presId="urn:microsoft.com/office/officeart/2005/8/layout/bProcess4"/>
    <dgm:cxn modelId="{C5A1ED31-59D9-44EE-B932-DD544807D383}" srcId="{2E4ACBB4-15CA-4A27-B334-BED94EEAE2A2}" destId="{0377BDF7-9B49-4807-938B-E24FD044CED6}" srcOrd="2" destOrd="0" parTransId="{10252407-72DD-48FB-9814-B1A471A55439}" sibTransId="{101B749E-1AE4-4EDA-9C75-2CD92ADC0665}"/>
    <dgm:cxn modelId="{0F6B3846-DBF1-4FCB-9756-9A9AB0E36BBD}" type="presOf" srcId="{96F5D493-E908-4B73-A797-46320FFC097F}" destId="{9B3B4A40-9C20-497B-9DCC-8D64F72A066C}" srcOrd="0" destOrd="0" presId="urn:microsoft.com/office/officeart/2005/8/layout/bProcess4"/>
    <dgm:cxn modelId="{877B6B68-D5A0-44DB-9415-E08625A4D45F}" srcId="{2E4ACBB4-15CA-4A27-B334-BED94EEAE2A2}" destId="{96F5D493-E908-4B73-A797-46320FFC097F}" srcOrd="5" destOrd="0" parTransId="{AE8B2407-5808-417F-A6DE-C4344EED7455}" sibTransId="{4F4C4E0D-53A0-43CA-91BE-E54084E7AC1F}"/>
    <dgm:cxn modelId="{A2C02C69-A85B-4A04-B51E-C9297AECCED1}" type="presOf" srcId="{805688AA-69BD-4202-BFFD-27BD804FBD50}" destId="{BC6F8C3C-6CC5-4837-AEE9-F408F4E5616D}" srcOrd="0" destOrd="0" presId="urn:microsoft.com/office/officeart/2005/8/layout/bProcess4"/>
    <dgm:cxn modelId="{13505D69-6F63-43BB-AA93-595324B6A410}" type="presOf" srcId="{0377BDF7-9B49-4807-938B-E24FD044CED6}" destId="{C5EA2841-5F16-410A-9CFC-FA3CD40670A4}" srcOrd="0" destOrd="0" presId="urn:microsoft.com/office/officeart/2005/8/layout/bProcess4"/>
    <dgm:cxn modelId="{AABDDC75-F811-4A06-A6E7-5C641BE83F4A}" type="presOf" srcId="{0096584D-7610-4078-BB94-3884CA5039E8}" destId="{4CBCEC6E-2B5E-4174-803C-2FABEF07B752}" srcOrd="0" destOrd="0" presId="urn:microsoft.com/office/officeart/2005/8/layout/bProcess4"/>
    <dgm:cxn modelId="{F5932177-9F7F-49A6-A2C0-B2998A29C7EE}" type="presOf" srcId="{2E4ACBB4-15CA-4A27-B334-BED94EEAE2A2}" destId="{74F742D1-E5A1-4A0D-837F-C4B957378A55}" srcOrd="0" destOrd="0" presId="urn:microsoft.com/office/officeart/2005/8/layout/bProcess4"/>
    <dgm:cxn modelId="{41143C9A-0064-470E-A817-91273D8F7A58}" type="presOf" srcId="{101B749E-1AE4-4EDA-9C75-2CD92ADC0665}" destId="{FD21C66A-AB3D-47A2-9F12-0D9493B3BB8A}" srcOrd="0" destOrd="0" presId="urn:microsoft.com/office/officeart/2005/8/layout/bProcess4"/>
    <dgm:cxn modelId="{4B84FE9C-079E-4874-82F2-445A1A65794A}" type="presOf" srcId="{5DF45993-E100-47C2-BC74-2D88D6698C6D}" destId="{084100C6-C27C-4DD2-AAD8-C72BD4147311}" srcOrd="0" destOrd="0" presId="urn:microsoft.com/office/officeart/2005/8/layout/bProcess4"/>
    <dgm:cxn modelId="{6F4F689E-B0A9-4A34-983C-7BE0CF820FCC}" type="presOf" srcId="{CCB48835-E756-4D6E-A835-E47102D734CC}" destId="{5C05AB6E-63BA-4A1F-83BC-21E81FB0B574}" srcOrd="0" destOrd="0" presId="urn:microsoft.com/office/officeart/2005/8/layout/bProcess4"/>
    <dgm:cxn modelId="{D98245A6-2127-49D8-BC4C-BE741D44B9AF}" type="presOf" srcId="{8C7125C8-CCD0-4CF5-AA43-F322FBCE4E62}" destId="{8C48A7A3-9876-4C70-BEA8-2ABB77270462}" srcOrd="0" destOrd="0" presId="urn:microsoft.com/office/officeart/2005/8/layout/bProcess4"/>
    <dgm:cxn modelId="{B0F58DAA-153E-429F-AC9D-E2B007618938}" srcId="{2E4ACBB4-15CA-4A27-B334-BED94EEAE2A2}" destId="{CCB48835-E756-4D6E-A835-E47102D734CC}" srcOrd="3" destOrd="0" parTransId="{722E25C9-4F4D-48B0-B710-1047D07BB000}" sibTransId="{FD8D5C52-2DF2-4FE1-87ED-1AC2B8B56E27}"/>
    <dgm:cxn modelId="{5B0205AB-CD89-4785-9555-5BC737842CC2}" srcId="{2E4ACBB4-15CA-4A27-B334-BED94EEAE2A2}" destId="{99F5B28C-B989-4A9D-83D4-78F124AAE315}" srcOrd="6" destOrd="0" parTransId="{350AE32F-6515-43DB-8CFE-13122E141E24}" sibTransId="{8C7125C8-CCD0-4CF5-AA43-F322FBCE4E62}"/>
    <dgm:cxn modelId="{57DACBAC-C1DA-42F6-AFB0-42D7D91F336E}" type="presOf" srcId="{4F4C4E0D-53A0-43CA-91BE-E54084E7AC1F}" destId="{121EB8ED-02FE-473B-8051-A9AADB22D456}" srcOrd="0" destOrd="0" presId="urn:microsoft.com/office/officeart/2005/8/layout/bProcess4"/>
    <dgm:cxn modelId="{BEB8C3B2-8BF8-4232-8FD9-9D9E8E0F383B}" type="presOf" srcId="{D1DCF92B-FDF0-41D1-AFA2-DF63E9906276}" destId="{EEEE9156-54A2-4AC7-9D39-907B2E166E3D}" srcOrd="0" destOrd="0" presId="urn:microsoft.com/office/officeart/2005/8/layout/bProcess4"/>
    <dgm:cxn modelId="{683234C2-3042-495A-B8C2-9E7E47DBCD8F}" type="presOf" srcId="{99F5B28C-B989-4A9D-83D4-78F124AAE315}" destId="{1ABDEED4-1FF1-4E30-BCF0-A19663733A0B}" srcOrd="0" destOrd="0" presId="urn:microsoft.com/office/officeart/2005/8/layout/bProcess4"/>
    <dgm:cxn modelId="{1C90FBC4-FEF0-4123-8F80-E08B4F26D43E}" type="presOf" srcId="{D44F8B35-1484-4F1F-83C2-A71149646F6D}" destId="{16D5D6F4-E61E-46D4-912B-63376C373976}" srcOrd="0" destOrd="0" presId="urn:microsoft.com/office/officeart/2005/8/layout/bProcess4"/>
    <dgm:cxn modelId="{619855CE-E2E5-42BB-A24B-45DD25E9E7D1}" type="presOf" srcId="{FD8D5C52-2DF2-4FE1-87ED-1AC2B8B56E27}" destId="{21629AC6-B584-47C3-A115-6211C4518C24}" srcOrd="0" destOrd="0" presId="urn:microsoft.com/office/officeart/2005/8/layout/bProcess4"/>
    <dgm:cxn modelId="{3C0877D4-3DF4-4ED1-9665-ED9700B753DB}" srcId="{2E4ACBB4-15CA-4A27-B334-BED94EEAE2A2}" destId="{5DF45993-E100-47C2-BC74-2D88D6698C6D}" srcOrd="7" destOrd="0" parTransId="{D7743562-B79C-4C58-ABE6-4C68E0F24FD7}" sibTransId="{805688AA-69BD-4202-BFFD-27BD804FBD50}"/>
    <dgm:cxn modelId="{909CB6D4-9A5A-4397-B136-6C0FC5FA499B}" type="presOf" srcId="{CDEB7D7F-B9BD-460D-BCA1-9B37E370D715}" destId="{4103E2A0-4EDE-471B-AFC3-2C42B64786F1}" srcOrd="0" destOrd="0" presId="urn:microsoft.com/office/officeart/2005/8/layout/bProcess4"/>
    <dgm:cxn modelId="{93A096D8-F21B-4DB4-A523-6828903CB5DD}" srcId="{2E4ACBB4-15CA-4A27-B334-BED94EEAE2A2}" destId="{D1DCF92B-FDF0-41D1-AFA2-DF63E9906276}" srcOrd="8" destOrd="0" parTransId="{66D6B7BB-E7E1-4C35-9FA6-67D94CA642F8}" sibTransId="{25C89CE1-99BF-4E2F-B855-7A65AE7D52EB}"/>
    <dgm:cxn modelId="{6A8606E6-26FB-45B4-86D1-57CAC4E5F4E5}" srcId="{2E4ACBB4-15CA-4A27-B334-BED94EEAE2A2}" destId="{C64A3C43-D16A-4098-BD86-DFB150577F00}" srcOrd="1" destOrd="0" parTransId="{0EB0A5D4-9B61-4221-8514-AAA0F5AC397E}" sibTransId="{14156258-5376-41A4-939C-4F8EA02B17AF}"/>
    <dgm:cxn modelId="{51703DE6-2B66-4399-9E92-BAA031D54D57}" srcId="{2E4ACBB4-15CA-4A27-B334-BED94EEAE2A2}" destId="{CDEB7D7F-B9BD-460D-BCA1-9B37E370D715}" srcOrd="4" destOrd="0" parTransId="{273AC5D7-BEF5-4234-B347-60E95FCADC84}" sibTransId="{D44F8B35-1484-4F1F-83C2-A71149646F6D}"/>
    <dgm:cxn modelId="{AD78C9EE-024C-4230-B711-000D2EE58719}" type="presOf" srcId="{1C237F36-3599-42BA-BD4B-7B200092B58A}" destId="{88EAF9F1-BC40-4C55-87D4-81FA36EC4B8B}" srcOrd="0" destOrd="0" presId="urn:microsoft.com/office/officeart/2005/8/layout/bProcess4"/>
    <dgm:cxn modelId="{62B879F4-6141-462B-AAC3-7E0B51BF297B}" type="presOf" srcId="{C64A3C43-D16A-4098-BD86-DFB150577F00}" destId="{2580F334-E8E2-49FB-A41B-8D890C426E86}" srcOrd="0" destOrd="0" presId="urn:microsoft.com/office/officeart/2005/8/layout/bProcess4"/>
    <dgm:cxn modelId="{B0496B9B-BAF6-47FE-8774-3EED11D1D476}" type="presParOf" srcId="{74F742D1-E5A1-4A0D-837F-C4B957378A55}" destId="{98FF86B2-5BC1-49B5-A062-ECF82AAE15F1}" srcOrd="0" destOrd="0" presId="urn:microsoft.com/office/officeart/2005/8/layout/bProcess4"/>
    <dgm:cxn modelId="{1DF60874-8090-4856-955A-D8713F9F0B1F}" type="presParOf" srcId="{98FF86B2-5BC1-49B5-A062-ECF82AAE15F1}" destId="{E1DFA72A-C694-4BF6-ABAB-7EDAF590FC0A}" srcOrd="0" destOrd="0" presId="urn:microsoft.com/office/officeart/2005/8/layout/bProcess4"/>
    <dgm:cxn modelId="{D9CCEE51-B88E-4824-AAAE-A95D860EE258}" type="presParOf" srcId="{98FF86B2-5BC1-49B5-A062-ECF82AAE15F1}" destId="{4CBCEC6E-2B5E-4174-803C-2FABEF07B752}" srcOrd="1" destOrd="0" presId="urn:microsoft.com/office/officeart/2005/8/layout/bProcess4"/>
    <dgm:cxn modelId="{E9A666C6-C065-486C-86E2-D6A8E93F8F20}" type="presParOf" srcId="{74F742D1-E5A1-4A0D-837F-C4B957378A55}" destId="{88EAF9F1-BC40-4C55-87D4-81FA36EC4B8B}" srcOrd="1" destOrd="0" presId="urn:microsoft.com/office/officeart/2005/8/layout/bProcess4"/>
    <dgm:cxn modelId="{F8480999-0FB3-4BB4-B290-1AFAEAD1A803}" type="presParOf" srcId="{74F742D1-E5A1-4A0D-837F-C4B957378A55}" destId="{0971D6F5-7AB1-4B3D-875D-F0FB4595FCC9}" srcOrd="2" destOrd="0" presId="urn:microsoft.com/office/officeart/2005/8/layout/bProcess4"/>
    <dgm:cxn modelId="{20410571-079B-4193-9A5F-1A84EE661F96}" type="presParOf" srcId="{0971D6F5-7AB1-4B3D-875D-F0FB4595FCC9}" destId="{26EA6AEF-BA15-4D5E-B065-295DA0AE5F3A}" srcOrd="0" destOrd="0" presId="urn:microsoft.com/office/officeart/2005/8/layout/bProcess4"/>
    <dgm:cxn modelId="{F253985F-A45A-4B6D-ACBF-92B0D0AD036A}" type="presParOf" srcId="{0971D6F5-7AB1-4B3D-875D-F0FB4595FCC9}" destId="{2580F334-E8E2-49FB-A41B-8D890C426E86}" srcOrd="1" destOrd="0" presId="urn:microsoft.com/office/officeart/2005/8/layout/bProcess4"/>
    <dgm:cxn modelId="{48172D48-C964-4EEA-8459-641BE2A810E4}" type="presParOf" srcId="{74F742D1-E5A1-4A0D-837F-C4B957378A55}" destId="{7ED3197C-20C3-4258-8364-E05875044644}" srcOrd="3" destOrd="0" presId="urn:microsoft.com/office/officeart/2005/8/layout/bProcess4"/>
    <dgm:cxn modelId="{67A22D25-F3EA-448E-AEF7-353D48AEECF5}" type="presParOf" srcId="{74F742D1-E5A1-4A0D-837F-C4B957378A55}" destId="{ABE74BFA-0592-48AD-A6B6-D6A4DEBC8B4C}" srcOrd="4" destOrd="0" presId="urn:microsoft.com/office/officeart/2005/8/layout/bProcess4"/>
    <dgm:cxn modelId="{28B5C566-BE74-4FF3-8DB6-CF2E4D9159E1}" type="presParOf" srcId="{ABE74BFA-0592-48AD-A6B6-D6A4DEBC8B4C}" destId="{DB8A4CFF-0A38-4E6E-AAA2-B68DDCEC6355}" srcOrd="0" destOrd="0" presId="urn:microsoft.com/office/officeart/2005/8/layout/bProcess4"/>
    <dgm:cxn modelId="{E44A7F3C-42BA-459F-918F-29ECD9518033}" type="presParOf" srcId="{ABE74BFA-0592-48AD-A6B6-D6A4DEBC8B4C}" destId="{C5EA2841-5F16-410A-9CFC-FA3CD40670A4}" srcOrd="1" destOrd="0" presId="urn:microsoft.com/office/officeart/2005/8/layout/bProcess4"/>
    <dgm:cxn modelId="{5BECBD85-E96A-4A9D-A472-B9916B8B72EF}" type="presParOf" srcId="{74F742D1-E5A1-4A0D-837F-C4B957378A55}" destId="{FD21C66A-AB3D-47A2-9F12-0D9493B3BB8A}" srcOrd="5" destOrd="0" presId="urn:microsoft.com/office/officeart/2005/8/layout/bProcess4"/>
    <dgm:cxn modelId="{12397365-C3B6-4F59-8620-8DF433F803D2}" type="presParOf" srcId="{74F742D1-E5A1-4A0D-837F-C4B957378A55}" destId="{4A8EBFE7-CA50-4A8F-92D0-D58EE8CA5CFC}" srcOrd="6" destOrd="0" presId="urn:microsoft.com/office/officeart/2005/8/layout/bProcess4"/>
    <dgm:cxn modelId="{2B202F3F-4F17-4B3E-A0FF-7C08B8ECD9A4}" type="presParOf" srcId="{4A8EBFE7-CA50-4A8F-92D0-D58EE8CA5CFC}" destId="{5426DE98-916A-4EEE-9A52-C2FCE3F8ACEA}" srcOrd="0" destOrd="0" presId="urn:microsoft.com/office/officeart/2005/8/layout/bProcess4"/>
    <dgm:cxn modelId="{A48C8785-A484-437B-8250-5B555E041D4E}" type="presParOf" srcId="{4A8EBFE7-CA50-4A8F-92D0-D58EE8CA5CFC}" destId="{5C05AB6E-63BA-4A1F-83BC-21E81FB0B574}" srcOrd="1" destOrd="0" presId="urn:microsoft.com/office/officeart/2005/8/layout/bProcess4"/>
    <dgm:cxn modelId="{3D35DA07-70E8-4E08-A522-851F0B3609C2}" type="presParOf" srcId="{74F742D1-E5A1-4A0D-837F-C4B957378A55}" destId="{21629AC6-B584-47C3-A115-6211C4518C24}" srcOrd="7" destOrd="0" presId="urn:microsoft.com/office/officeart/2005/8/layout/bProcess4"/>
    <dgm:cxn modelId="{C9DDB4A9-80B1-4D2F-844E-03B8D62B5700}" type="presParOf" srcId="{74F742D1-E5A1-4A0D-837F-C4B957378A55}" destId="{69BB63D6-8922-4C7D-9078-CE495E8EBAE2}" srcOrd="8" destOrd="0" presId="urn:microsoft.com/office/officeart/2005/8/layout/bProcess4"/>
    <dgm:cxn modelId="{A3DA931D-363B-42B7-ACD0-4A977BEFA14E}" type="presParOf" srcId="{69BB63D6-8922-4C7D-9078-CE495E8EBAE2}" destId="{DEC6AF27-A32B-4CAC-BB21-75DF28B51D4D}" srcOrd="0" destOrd="0" presId="urn:microsoft.com/office/officeart/2005/8/layout/bProcess4"/>
    <dgm:cxn modelId="{D1CF5B1F-B374-46A5-B414-933CA70A65DF}" type="presParOf" srcId="{69BB63D6-8922-4C7D-9078-CE495E8EBAE2}" destId="{4103E2A0-4EDE-471B-AFC3-2C42B64786F1}" srcOrd="1" destOrd="0" presId="urn:microsoft.com/office/officeart/2005/8/layout/bProcess4"/>
    <dgm:cxn modelId="{8ED4CE15-8CF7-47B8-A62C-4E1130BDAF61}" type="presParOf" srcId="{74F742D1-E5A1-4A0D-837F-C4B957378A55}" destId="{16D5D6F4-E61E-46D4-912B-63376C373976}" srcOrd="9" destOrd="0" presId="urn:microsoft.com/office/officeart/2005/8/layout/bProcess4"/>
    <dgm:cxn modelId="{2C76DA16-D6AA-4F1D-88DB-CB487248C8B1}" type="presParOf" srcId="{74F742D1-E5A1-4A0D-837F-C4B957378A55}" destId="{6F2825C4-D5B0-4E39-8975-DB9B5D97F171}" srcOrd="10" destOrd="0" presId="urn:microsoft.com/office/officeart/2005/8/layout/bProcess4"/>
    <dgm:cxn modelId="{B9602F16-5542-4321-813F-924D045B80CC}" type="presParOf" srcId="{6F2825C4-D5B0-4E39-8975-DB9B5D97F171}" destId="{9F973943-BE3F-45F2-82A0-BDCD13F65332}" srcOrd="0" destOrd="0" presId="urn:microsoft.com/office/officeart/2005/8/layout/bProcess4"/>
    <dgm:cxn modelId="{646C7513-9259-43DE-A8B3-8C05577C22C2}" type="presParOf" srcId="{6F2825C4-D5B0-4E39-8975-DB9B5D97F171}" destId="{9B3B4A40-9C20-497B-9DCC-8D64F72A066C}" srcOrd="1" destOrd="0" presId="urn:microsoft.com/office/officeart/2005/8/layout/bProcess4"/>
    <dgm:cxn modelId="{C38C90B0-55E9-4179-A74A-D1C72F3E79AF}" type="presParOf" srcId="{74F742D1-E5A1-4A0D-837F-C4B957378A55}" destId="{121EB8ED-02FE-473B-8051-A9AADB22D456}" srcOrd="11" destOrd="0" presId="urn:microsoft.com/office/officeart/2005/8/layout/bProcess4"/>
    <dgm:cxn modelId="{37C7D83E-4417-4248-8AEF-1F274ABA1CD7}" type="presParOf" srcId="{74F742D1-E5A1-4A0D-837F-C4B957378A55}" destId="{D87FF884-A1D6-453E-B16A-2732C39D3CF2}" srcOrd="12" destOrd="0" presId="urn:microsoft.com/office/officeart/2005/8/layout/bProcess4"/>
    <dgm:cxn modelId="{F0760777-EF75-4E4B-A4C8-CA6EB2E87C5E}" type="presParOf" srcId="{D87FF884-A1D6-453E-B16A-2732C39D3CF2}" destId="{A18A90C5-EAA2-4DFB-9C5C-F64B4F40800D}" srcOrd="0" destOrd="0" presId="urn:microsoft.com/office/officeart/2005/8/layout/bProcess4"/>
    <dgm:cxn modelId="{4E9CD99C-CD53-47D1-BD3D-103E2B113E0A}" type="presParOf" srcId="{D87FF884-A1D6-453E-B16A-2732C39D3CF2}" destId="{1ABDEED4-1FF1-4E30-BCF0-A19663733A0B}" srcOrd="1" destOrd="0" presId="urn:microsoft.com/office/officeart/2005/8/layout/bProcess4"/>
    <dgm:cxn modelId="{33FE6641-63C8-490C-A285-456296ACBBE8}" type="presParOf" srcId="{74F742D1-E5A1-4A0D-837F-C4B957378A55}" destId="{8C48A7A3-9876-4C70-BEA8-2ABB77270462}" srcOrd="13" destOrd="0" presId="urn:microsoft.com/office/officeart/2005/8/layout/bProcess4"/>
    <dgm:cxn modelId="{0CDD5C42-810C-43E3-AF84-73D8BC40EDC2}" type="presParOf" srcId="{74F742D1-E5A1-4A0D-837F-C4B957378A55}" destId="{AAF22D24-EE1D-40BF-996B-F54B155F4451}" srcOrd="14" destOrd="0" presId="urn:microsoft.com/office/officeart/2005/8/layout/bProcess4"/>
    <dgm:cxn modelId="{D3FAB91B-5287-428D-88E8-33E51E53C4AF}" type="presParOf" srcId="{AAF22D24-EE1D-40BF-996B-F54B155F4451}" destId="{68630051-91F4-4EF0-8406-AB0F60DEA05F}" srcOrd="0" destOrd="0" presId="urn:microsoft.com/office/officeart/2005/8/layout/bProcess4"/>
    <dgm:cxn modelId="{1AC728BE-534C-48BC-99A5-AA07B03176E4}" type="presParOf" srcId="{AAF22D24-EE1D-40BF-996B-F54B155F4451}" destId="{084100C6-C27C-4DD2-AAD8-C72BD4147311}" srcOrd="1" destOrd="0" presId="urn:microsoft.com/office/officeart/2005/8/layout/bProcess4"/>
    <dgm:cxn modelId="{7F2BF8DF-1BB8-4948-A72E-A3F7F59F53C6}" type="presParOf" srcId="{74F742D1-E5A1-4A0D-837F-C4B957378A55}" destId="{BC6F8C3C-6CC5-4837-AEE9-F408F4E5616D}" srcOrd="15" destOrd="0" presId="urn:microsoft.com/office/officeart/2005/8/layout/bProcess4"/>
    <dgm:cxn modelId="{80AEA0EF-0FB0-467D-851F-31A852796FA1}" type="presParOf" srcId="{74F742D1-E5A1-4A0D-837F-C4B957378A55}" destId="{F4DC2CCA-975A-4B51-9B5C-6D7528434CDF}" srcOrd="16" destOrd="0" presId="urn:microsoft.com/office/officeart/2005/8/layout/bProcess4"/>
    <dgm:cxn modelId="{D61806C2-1865-4562-B366-4D1387408C83}" type="presParOf" srcId="{F4DC2CCA-975A-4B51-9B5C-6D7528434CDF}" destId="{21AE2538-C403-4AD9-BBBC-3AB901F3C536}" srcOrd="0" destOrd="0" presId="urn:microsoft.com/office/officeart/2005/8/layout/bProcess4"/>
    <dgm:cxn modelId="{79B2EE9A-C197-45DD-8D25-3F9D88E20DD5}" type="presParOf" srcId="{F4DC2CCA-975A-4B51-9B5C-6D7528434CDF}" destId="{EEEE9156-54A2-4AC7-9D39-907B2E166E3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ACF3F-9B61-4438-BFE6-036EC1794574}">
      <dsp:nvSpPr>
        <dsp:cNvPr id="0" name=""/>
        <dsp:cNvSpPr/>
      </dsp:nvSpPr>
      <dsp:spPr>
        <a:xfrm>
          <a:off x="2418649" y="1178424"/>
          <a:ext cx="1716460" cy="408439"/>
        </a:xfrm>
        <a:custGeom>
          <a:avLst/>
          <a:gdLst/>
          <a:ahLst/>
          <a:cxnLst/>
          <a:rect l="0" t="0" r="0" b="0"/>
          <a:pathLst>
            <a:path>
              <a:moveTo>
                <a:pt x="0" y="0"/>
              </a:moveTo>
              <a:lnTo>
                <a:pt x="0" y="278339"/>
              </a:lnTo>
              <a:lnTo>
                <a:pt x="1716460" y="278339"/>
              </a:lnTo>
              <a:lnTo>
                <a:pt x="1716460" y="408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826F73-1D9C-48BC-8A91-B1A899E9C722}">
      <dsp:nvSpPr>
        <dsp:cNvPr id="0" name=""/>
        <dsp:cNvSpPr/>
      </dsp:nvSpPr>
      <dsp:spPr>
        <a:xfrm>
          <a:off x="2372929" y="1178424"/>
          <a:ext cx="91440" cy="408439"/>
        </a:xfrm>
        <a:custGeom>
          <a:avLst/>
          <a:gdLst/>
          <a:ahLst/>
          <a:cxnLst/>
          <a:rect l="0" t="0" r="0" b="0"/>
          <a:pathLst>
            <a:path>
              <a:moveTo>
                <a:pt x="45720" y="0"/>
              </a:moveTo>
              <a:lnTo>
                <a:pt x="45720" y="408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DEFDCC-D9C1-4772-ADD6-B2506E4187FC}">
      <dsp:nvSpPr>
        <dsp:cNvPr id="0" name=""/>
        <dsp:cNvSpPr/>
      </dsp:nvSpPr>
      <dsp:spPr>
        <a:xfrm>
          <a:off x="702188" y="1178424"/>
          <a:ext cx="1716460" cy="408439"/>
        </a:xfrm>
        <a:custGeom>
          <a:avLst/>
          <a:gdLst/>
          <a:ahLst/>
          <a:cxnLst/>
          <a:rect l="0" t="0" r="0" b="0"/>
          <a:pathLst>
            <a:path>
              <a:moveTo>
                <a:pt x="1716460" y="0"/>
              </a:moveTo>
              <a:lnTo>
                <a:pt x="1716460" y="278339"/>
              </a:lnTo>
              <a:lnTo>
                <a:pt x="0" y="278339"/>
              </a:lnTo>
              <a:lnTo>
                <a:pt x="0" y="408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55AE79-2698-4E89-BFB1-41F44A436F7C}">
      <dsp:nvSpPr>
        <dsp:cNvPr id="0" name=""/>
        <dsp:cNvSpPr/>
      </dsp:nvSpPr>
      <dsp:spPr>
        <a:xfrm>
          <a:off x="1716460" y="286645"/>
          <a:ext cx="1404377" cy="8917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A8637-5607-4793-B801-BB8C300F894A}">
      <dsp:nvSpPr>
        <dsp:cNvPr id="0" name=""/>
        <dsp:cNvSpPr/>
      </dsp:nvSpPr>
      <dsp:spPr>
        <a:xfrm>
          <a:off x="1872502" y="434885"/>
          <a:ext cx="1404377" cy="8917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Intrusion Detection System</a:t>
          </a:r>
          <a:endParaRPr lang="en-IN" sz="1800" kern="1200" dirty="0">
            <a:latin typeface="Times New Roman" panose="02020603050405020304" pitchFamily="18" charset="0"/>
            <a:cs typeface="Times New Roman" panose="02020603050405020304" pitchFamily="18" charset="0"/>
          </a:endParaRPr>
        </a:p>
      </dsp:txBody>
      <dsp:txXfrm>
        <a:off x="1898621" y="461004"/>
        <a:ext cx="1352139" cy="839541"/>
      </dsp:txXfrm>
    </dsp:sp>
    <dsp:sp modelId="{FC011CBA-1CDC-4FDE-B077-59A087230911}">
      <dsp:nvSpPr>
        <dsp:cNvPr id="0" name=""/>
        <dsp:cNvSpPr/>
      </dsp:nvSpPr>
      <dsp:spPr>
        <a:xfrm>
          <a:off x="0" y="1586864"/>
          <a:ext cx="1404377" cy="8917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2ED37B-40D4-4304-837C-123C56195922}">
      <dsp:nvSpPr>
        <dsp:cNvPr id="0" name=""/>
        <dsp:cNvSpPr/>
      </dsp:nvSpPr>
      <dsp:spPr>
        <a:xfrm>
          <a:off x="156041" y="1735104"/>
          <a:ext cx="1404377" cy="8917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Host-Based IDS</a:t>
          </a:r>
          <a:endParaRPr lang="en-IN" sz="2000" kern="1200" dirty="0">
            <a:latin typeface="Times New Roman" panose="02020603050405020304" pitchFamily="18" charset="0"/>
            <a:cs typeface="Times New Roman" panose="02020603050405020304" pitchFamily="18" charset="0"/>
          </a:endParaRPr>
        </a:p>
      </dsp:txBody>
      <dsp:txXfrm>
        <a:off x="182160" y="1761223"/>
        <a:ext cx="1352139" cy="839541"/>
      </dsp:txXfrm>
    </dsp:sp>
    <dsp:sp modelId="{787C23FE-BD58-4A8A-8579-3F4BA72AC335}">
      <dsp:nvSpPr>
        <dsp:cNvPr id="0" name=""/>
        <dsp:cNvSpPr/>
      </dsp:nvSpPr>
      <dsp:spPr>
        <a:xfrm>
          <a:off x="1716460" y="1586864"/>
          <a:ext cx="1404377" cy="8917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7EF5D7-21F8-44A7-807D-B277F2B53E26}">
      <dsp:nvSpPr>
        <dsp:cNvPr id="0" name=""/>
        <dsp:cNvSpPr/>
      </dsp:nvSpPr>
      <dsp:spPr>
        <a:xfrm>
          <a:off x="1872502" y="1735104"/>
          <a:ext cx="1404377" cy="8917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Network Based IDS</a:t>
          </a:r>
          <a:endParaRPr lang="en-IN" sz="2000" kern="1200" dirty="0">
            <a:latin typeface="Times New Roman" panose="02020603050405020304" pitchFamily="18" charset="0"/>
            <a:cs typeface="Times New Roman" panose="02020603050405020304" pitchFamily="18" charset="0"/>
          </a:endParaRPr>
        </a:p>
      </dsp:txBody>
      <dsp:txXfrm>
        <a:off x="1898621" y="1761223"/>
        <a:ext cx="1352139" cy="839541"/>
      </dsp:txXfrm>
    </dsp:sp>
    <dsp:sp modelId="{ED31F553-E846-4CC0-BAB1-B4764094D763}">
      <dsp:nvSpPr>
        <dsp:cNvPr id="0" name=""/>
        <dsp:cNvSpPr/>
      </dsp:nvSpPr>
      <dsp:spPr>
        <a:xfrm>
          <a:off x="3432921" y="1586864"/>
          <a:ext cx="1404377" cy="8917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AD0DD9-A29A-4986-B03F-806255385455}">
      <dsp:nvSpPr>
        <dsp:cNvPr id="0" name=""/>
        <dsp:cNvSpPr/>
      </dsp:nvSpPr>
      <dsp:spPr>
        <a:xfrm>
          <a:off x="3588963" y="1735104"/>
          <a:ext cx="1404377" cy="8917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Application Based IDS</a:t>
          </a:r>
          <a:endParaRPr lang="en-IN" sz="2000" kern="1200" dirty="0">
            <a:latin typeface="Times New Roman" panose="02020603050405020304" pitchFamily="18" charset="0"/>
            <a:cs typeface="Times New Roman" panose="02020603050405020304" pitchFamily="18" charset="0"/>
          </a:endParaRPr>
        </a:p>
      </dsp:txBody>
      <dsp:txXfrm>
        <a:off x="3615082" y="1761223"/>
        <a:ext cx="1352139" cy="839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B17CF-3D58-471E-BA7B-1ED21E816B17}">
      <dsp:nvSpPr>
        <dsp:cNvPr id="0" name=""/>
        <dsp:cNvSpPr/>
      </dsp:nvSpPr>
      <dsp:spPr>
        <a:xfrm>
          <a:off x="0" y="31658"/>
          <a:ext cx="3052233" cy="3052233"/>
        </a:xfrm>
        <a:prstGeom prst="diamond">
          <a:avLst/>
        </a:prstGeom>
        <a:solidFill>
          <a:schemeClr val="accent1">
            <a:tint val="40000"/>
            <a:hueOff val="0"/>
            <a:satOff val="0"/>
            <a:lumOff val="0"/>
            <a:alphaOff val="0"/>
          </a:schemeClr>
        </a:solidFill>
        <a:ln>
          <a:noFill/>
        </a:ln>
        <a:effectLst>
          <a:reflection blurRad="6350" stA="50000" endA="300" endPos="55000" dir="5400000" sy="-100000" algn="bl" rotWithShape="0"/>
        </a:effectLst>
        <a:scene3d>
          <a:camera prst="orthographicFront">
            <a:rot lat="0" lon="0" rev="0"/>
          </a:camera>
          <a:lightRig rig="glow" dir="t">
            <a:rot lat="0" lon="0" rev="14100000"/>
          </a:lightRig>
        </a:scene3d>
        <a:sp3d prstMaterial="softEdge">
          <a:bevelT w="127000" prst="artDeco"/>
        </a:sp3d>
      </dsp:spPr>
      <dsp:style>
        <a:lnRef idx="0">
          <a:scrgbClr r="0" g="0" b="0"/>
        </a:lnRef>
        <a:fillRef idx="1">
          <a:scrgbClr r="0" g="0" b="0"/>
        </a:fillRef>
        <a:effectRef idx="0">
          <a:scrgbClr r="0" g="0" b="0"/>
        </a:effectRef>
        <a:fontRef idx="minor"/>
      </dsp:style>
    </dsp:sp>
    <dsp:sp modelId="{468B0E2A-FDC9-4699-BD1F-EBFE5C0FE638}">
      <dsp:nvSpPr>
        <dsp:cNvPr id="0" name=""/>
        <dsp:cNvSpPr/>
      </dsp:nvSpPr>
      <dsp:spPr>
        <a:xfrm>
          <a:off x="289962" y="321620"/>
          <a:ext cx="1190370" cy="1190370"/>
        </a:xfrm>
        <a:prstGeom prst="roundRect">
          <a:avLst/>
        </a:prstGeom>
        <a:solidFill>
          <a:schemeClr val="accent1">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rgbClr val="002060"/>
              </a:solidFill>
              <a:effectLst>
                <a:outerShdw blurRad="38100" dist="38100" dir="2700000" algn="tl">
                  <a:srgbClr val="000000">
                    <a:alpha val="43137"/>
                  </a:srgbClr>
                </a:outerShdw>
              </a:effectLst>
            </a:rPr>
            <a:t>Numpy</a:t>
          </a:r>
          <a:endParaRPr lang="en-IN" sz="1800" b="0" kern="1200" dirty="0">
            <a:solidFill>
              <a:srgbClr val="002060"/>
            </a:solidFill>
            <a:effectLst>
              <a:outerShdw blurRad="38100" dist="38100" dir="2700000" algn="tl">
                <a:srgbClr val="000000">
                  <a:alpha val="43137"/>
                </a:srgbClr>
              </a:outerShdw>
            </a:effectLst>
          </a:endParaRPr>
        </a:p>
      </dsp:txBody>
      <dsp:txXfrm>
        <a:off x="348071" y="379729"/>
        <a:ext cx="1074152" cy="1074152"/>
      </dsp:txXfrm>
    </dsp:sp>
    <dsp:sp modelId="{B88F2A42-C303-4B64-A9AC-E6559F526C8A}">
      <dsp:nvSpPr>
        <dsp:cNvPr id="0" name=""/>
        <dsp:cNvSpPr/>
      </dsp:nvSpPr>
      <dsp:spPr>
        <a:xfrm>
          <a:off x="1571899" y="321620"/>
          <a:ext cx="1190370" cy="1190370"/>
        </a:xfrm>
        <a:prstGeom prst="roundRect">
          <a:avLst/>
        </a:prstGeom>
        <a:solidFill>
          <a:schemeClr val="accent1">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rgbClr val="002060"/>
              </a:solidFill>
              <a:effectLst>
                <a:outerShdw blurRad="38100" dist="38100" dir="2700000" algn="tl">
                  <a:srgbClr val="000000">
                    <a:alpha val="43137"/>
                  </a:srgbClr>
                </a:outerShdw>
              </a:effectLst>
            </a:rPr>
            <a:t>Pandas</a:t>
          </a:r>
          <a:endParaRPr lang="en-IN" sz="1800" b="0" kern="1200" dirty="0">
            <a:solidFill>
              <a:srgbClr val="002060"/>
            </a:solidFill>
            <a:effectLst>
              <a:outerShdw blurRad="38100" dist="38100" dir="2700000" algn="tl">
                <a:srgbClr val="000000">
                  <a:alpha val="43137"/>
                </a:srgbClr>
              </a:outerShdw>
            </a:effectLst>
          </a:endParaRPr>
        </a:p>
      </dsp:txBody>
      <dsp:txXfrm>
        <a:off x="1630008" y="379729"/>
        <a:ext cx="1074152" cy="1074152"/>
      </dsp:txXfrm>
    </dsp:sp>
    <dsp:sp modelId="{27F9A897-3B1A-4A3C-BD66-36C6E8C3BE1E}">
      <dsp:nvSpPr>
        <dsp:cNvPr id="0" name=""/>
        <dsp:cNvSpPr/>
      </dsp:nvSpPr>
      <dsp:spPr>
        <a:xfrm>
          <a:off x="289962" y="1603557"/>
          <a:ext cx="1190370" cy="1190370"/>
        </a:xfrm>
        <a:prstGeom prst="roundRect">
          <a:avLst/>
        </a:prstGeom>
        <a:solidFill>
          <a:schemeClr val="accent1">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kern="1200" dirty="0">
              <a:solidFill>
                <a:srgbClr val="002060"/>
              </a:solidFill>
              <a:effectLst>
                <a:outerShdw blurRad="38100" dist="38100" dir="2700000" algn="tl">
                  <a:srgbClr val="000000">
                    <a:alpha val="43137"/>
                  </a:srgbClr>
                </a:outerShdw>
              </a:effectLst>
            </a:rPr>
            <a:t>Matplotlib</a:t>
          </a:r>
          <a:endParaRPr lang="en-IN" sz="1600" b="0" kern="1200" dirty="0">
            <a:solidFill>
              <a:srgbClr val="002060"/>
            </a:solidFill>
            <a:effectLst>
              <a:outerShdw blurRad="38100" dist="38100" dir="2700000" algn="tl">
                <a:srgbClr val="000000">
                  <a:alpha val="43137"/>
                </a:srgbClr>
              </a:outerShdw>
            </a:effectLst>
          </a:endParaRPr>
        </a:p>
      </dsp:txBody>
      <dsp:txXfrm>
        <a:off x="348071" y="1661666"/>
        <a:ext cx="1074152" cy="1074152"/>
      </dsp:txXfrm>
    </dsp:sp>
    <dsp:sp modelId="{287C9523-8F77-4D98-937F-E4BE00EF42B3}">
      <dsp:nvSpPr>
        <dsp:cNvPr id="0" name=""/>
        <dsp:cNvSpPr/>
      </dsp:nvSpPr>
      <dsp:spPr>
        <a:xfrm>
          <a:off x="1571899" y="1603557"/>
          <a:ext cx="1190370" cy="1190370"/>
        </a:xfrm>
        <a:prstGeom prst="roundRect">
          <a:avLst/>
        </a:prstGeom>
        <a:solidFill>
          <a:schemeClr val="accent1">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kern="1200" dirty="0">
              <a:solidFill>
                <a:srgbClr val="002060"/>
              </a:solidFill>
              <a:effectLst>
                <a:outerShdw blurRad="38100" dist="38100" dir="2700000" algn="tl">
                  <a:srgbClr val="000000">
                    <a:alpha val="43137"/>
                  </a:srgbClr>
                </a:outerShdw>
              </a:effectLst>
            </a:rPr>
            <a:t>Flask </a:t>
          </a:r>
        </a:p>
      </dsp:txBody>
      <dsp:txXfrm>
        <a:off x="1630008" y="1661666"/>
        <a:ext cx="1074152" cy="1074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1E66F-093E-4A42-96EA-DA715EF17983}">
      <dsp:nvSpPr>
        <dsp:cNvPr id="0" name=""/>
        <dsp:cNvSpPr/>
      </dsp:nvSpPr>
      <dsp:spPr>
        <a:xfrm>
          <a:off x="726436" y="29831"/>
          <a:ext cx="1431890" cy="1431890"/>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GB" sz="16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HTML</a:t>
          </a:r>
          <a:endParaRPr lang="en-IN" sz="16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917355" y="280411"/>
        <a:ext cx="1050052" cy="644350"/>
      </dsp:txXfrm>
    </dsp:sp>
    <dsp:sp modelId="{E4D9790A-C4C7-487E-A089-E02B3682470F}">
      <dsp:nvSpPr>
        <dsp:cNvPr id="0" name=""/>
        <dsp:cNvSpPr/>
      </dsp:nvSpPr>
      <dsp:spPr>
        <a:xfrm>
          <a:off x="1243110" y="924762"/>
          <a:ext cx="1431890" cy="1431890"/>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GB" sz="16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Bootstrap</a:t>
          </a:r>
          <a:endParaRPr lang="en-IN" sz="16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681029" y="1294667"/>
        <a:ext cx="859134" cy="787539"/>
      </dsp:txXfrm>
    </dsp:sp>
    <dsp:sp modelId="{026E96BA-3DBD-4688-BD6F-6D2C62F19B2E}">
      <dsp:nvSpPr>
        <dsp:cNvPr id="0" name=""/>
        <dsp:cNvSpPr/>
      </dsp:nvSpPr>
      <dsp:spPr>
        <a:xfrm>
          <a:off x="209762" y="924762"/>
          <a:ext cx="1431890" cy="1431890"/>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GB" sz="16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CSS</a:t>
          </a:r>
          <a:endParaRPr lang="en-IN" sz="16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344598" y="1294667"/>
        <a:ext cx="859134" cy="7875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1BE4D-E826-4ABC-8BF5-3F4BDE24A68E}">
      <dsp:nvSpPr>
        <dsp:cNvPr id="0" name=""/>
        <dsp:cNvSpPr/>
      </dsp:nvSpPr>
      <dsp:spPr>
        <a:xfrm>
          <a:off x="2460621" y="1276996"/>
          <a:ext cx="116780" cy="511610"/>
        </a:xfrm>
        <a:custGeom>
          <a:avLst/>
          <a:gdLst/>
          <a:ahLst/>
          <a:cxnLst/>
          <a:rect l="0" t="0" r="0" b="0"/>
          <a:pathLst>
            <a:path>
              <a:moveTo>
                <a:pt x="116780" y="0"/>
              </a:moveTo>
              <a:lnTo>
                <a:pt x="116780" y="511610"/>
              </a:lnTo>
              <a:lnTo>
                <a:pt x="0" y="51161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40AC2B0-BFA5-44FD-A329-4D51A1E732BC}">
      <dsp:nvSpPr>
        <dsp:cNvPr id="0" name=""/>
        <dsp:cNvSpPr/>
      </dsp:nvSpPr>
      <dsp:spPr>
        <a:xfrm>
          <a:off x="2577402" y="1276996"/>
          <a:ext cx="2018637" cy="1023221"/>
        </a:xfrm>
        <a:custGeom>
          <a:avLst/>
          <a:gdLst/>
          <a:ahLst/>
          <a:cxnLst/>
          <a:rect l="0" t="0" r="0" b="0"/>
          <a:pathLst>
            <a:path>
              <a:moveTo>
                <a:pt x="0" y="0"/>
              </a:moveTo>
              <a:lnTo>
                <a:pt x="0" y="906440"/>
              </a:lnTo>
              <a:lnTo>
                <a:pt x="2018637" y="906440"/>
              </a:lnTo>
              <a:lnTo>
                <a:pt x="2018637" y="102322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5ECD2A3-A835-4CBF-81CA-58E3FE695868}">
      <dsp:nvSpPr>
        <dsp:cNvPr id="0" name=""/>
        <dsp:cNvSpPr/>
      </dsp:nvSpPr>
      <dsp:spPr>
        <a:xfrm>
          <a:off x="2577402" y="1276996"/>
          <a:ext cx="672879" cy="1023221"/>
        </a:xfrm>
        <a:custGeom>
          <a:avLst/>
          <a:gdLst/>
          <a:ahLst/>
          <a:cxnLst/>
          <a:rect l="0" t="0" r="0" b="0"/>
          <a:pathLst>
            <a:path>
              <a:moveTo>
                <a:pt x="0" y="0"/>
              </a:moveTo>
              <a:lnTo>
                <a:pt x="0" y="906440"/>
              </a:lnTo>
              <a:lnTo>
                <a:pt x="672879" y="906440"/>
              </a:lnTo>
              <a:lnTo>
                <a:pt x="672879" y="102322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DD230F8-43B3-48E4-B6FB-EA1C5CD1D15F}">
      <dsp:nvSpPr>
        <dsp:cNvPr id="0" name=""/>
        <dsp:cNvSpPr/>
      </dsp:nvSpPr>
      <dsp:spPr>
        <a:xfrm>
          <a:off x="1904522" y="1276996"/>
          <a:ext cx="672879" cy="1023221"/>
        </a:xfrm>
        <a:custGeom>
          <a:avLst/>
          <a:gdLst/>
          <a:ahLst/>
          <a:cxnLst/>
          <a:rect l="0" t="0" r="0" b="0"/>
          <a:pathLst>
            <a:path>
              <a:moveTo>
                <a:pt x="672879" y="0"/>
              </a:moveTo>
              <a:lnTo>
                <a:pt x="672879" y="906440"/>
              </a:lnTo>
              <a:lnTo>
                <a:pt x="0" y="906440"/>
              </a:lnTo>
              <a:lnTo>
                <a:pt x="0" y="102322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9B40594-F9D9-40B4-9EC2-DB827DE57A73}">
      <dsp:nvSpPr>
        <dsp:cNvPr id="0" name=""/>
        <dsp:cNvSpPr/>
      </dsp:nvSpPr>
      <dsp:spPr>
        <a:xfrm>
          <a:off x="558764" y="1276996"/>
          <a:ext cx="2018637" cy="1023221"/>
        </a:xfrm>
        <a:custGeom>
          <a:avLst/>
          <a:gdLst/>
          <a:ahLst/>
          <a:cxnLst/>
          <a:rect l="0" t="0" r="0" b="0"/>
          <a:pathLst>
            <a:path>
              <a:moveTo>
                <a:pt x="2018637" y="0"/>
              </a:moveTo>
              <a:lnTo>
                <a:pt x="2018637" y="906440"/>
              </a:lnTo>
              <a:lnTo>
                <a:pt x="0" y="906440"/>
              </a:lnTo>
              <a:lnTo>
                <a:pt x="0" y="102322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053FDDE-3E18-40D0-AAB3-A4FC8F5C4EDB}">
      <dsp:nvSpPr>
        <dsp:cNvPr id="0" name=""/>
        <dsp:cNvSpPr/>
      </dsp:nvSpPr>
      <dsp:spPr>
        <a:xfrm>
          <a:off x="1028840" y="720898"/>
          <a:ext cx="3097123" cy="55609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Machine Learning Algorithm </a:t>
          </a:r>
          <a:endParaRPr lang="en-IN" sz="1900" kern="1200" dirty="0">
            <a:solidFill>
              <a:schemeClr val="tx1"/>
            </a:solidFill>
          </a:endParaRPr>
        </a:p>
      </dsp:txBody>
      <dsp:txXfrm>
        <a:off x="1028840" y="720898"/>
        <a:ext cx="3097123" cy="556098"/>
      </dsp:txXfrm>
    </dsp:sp>
    <dsp:sp modelId="{4F3FB2D4-6298-4C95-9DAE-A57805C42E53}">
      <dsp:nvSpPr>
        <dsp:cNvPr id="0" name=""/>
        <dsp:cNvSpPr/>
      </dsp:nvSpPr>
      <dsp:spPr>
        <a:xfrm>
          <a:off x="2666" y="2300217"/>
          <a:ext cx="1112196" cy="55609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Logistic Regression</a:t>
          </a:r>
          <a:endParaRPr lang="en-IN"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666" y="2300217"/>
        <a:ext cx="1112196" cy="556098"/>
      </dsp:txXfrm>
    </dsp:sp>
    <dsp:sp modelId="{C5DAC00F-4531-46EC-ADE8-A22D79924356}">
      <dsp:nvSpPr>
        <dsp:cNvPr id="0" name=""/>
        <dsp:cNvSpPr/>
      </dsp:nvSpPr>
      <dsp:spPr>
        <a:xfrm>
          <a:off x="1348424" y="2300217"/>
          <a:ext cx="1112196" cy="55609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SVM</a:t>
          </a:r>
          <a:endParaRPr lang="en-IN"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348424" y="2300217"/>
        <a:ext cx="1112196" cy="556098"/>
      </dsp:txXfrm>
    </dsp:sp>
    <dsp:sp modelId="{9944B167-66D8-419F-8884-1669A4E7BE93}">
      <dsp:nvSpPr>
        <dsp:cNvPr id="0" name=""/>
        <dsp:cNvSpPr/>
      </dsp:nvSpPr>
      <dsp:spPr>
        <a:xfrm>
          <a:off x="2694182" y="2300217"/>
          <a:ext cx="1112196" cy="55609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Decision Tree </a:t>
          </a:r>
          <a:endParaRPr lang="en-IN"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694182" y="2300217"/>
        <a:ext cx="1112196" cy="556098"/>
      </dsp:txXfrm>
    </dsp:sp>
    <dsp:sp modelId="{1BF02785-DE12-40E1-92B1-797BCD76C04D}">
      <dsp:nvSpPr>
        <dsp:cNvPr id="0" name=""/>
        <dsp:cNvSpPr/>
      </dsp:nvSpPr>
      <dsp:spPr>
        <a:xfrm>
          <a:off x="4039940" y="2300217"/>
          <a:ext cx="1112196" cy="55609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Random Forest</a:t>
          </a:r>
          <a:endParaRPr lang="en-IN"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039940" y="2300217"/>
        <a:ext cx="1112196" cy="556098"/>
      </dsp:txXfrm>
    </dsp:sp>
    <dsp:sp modelId="{8689F330-56B0-4146-A0A6-E72A6755069C}">
      <dsp:nvSpPr>
        <dsp:cNvPr id="0" name=""/>
        <dsp:cNvSpPr/>
      </dsp:nvSpPr>
      <dsp:spPr>
        <a:xfrm>
          <a:off x="1348424" y="1510557"/>
          <a:ext cx="1112196" cy="55609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Supervised Learning</a:t>
          </a:r>
          <a:endParaRPr lang="en-IN" sz="1900"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348424" y="1510557"/>
        <a:ext cx="1112196" cy="5560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246E0-EC33-487F-AF0A-886FA46CF5AC}">
      <dsp:nvSpPr>
        <dsp:cNvPr id="0" name=""/>
        <dsp:cNvSpPr/>
      </dsp:nvSpPr>
      <dsp:spPr>
        <a:xfrm>
          <a:off x="681444" y="87158"/>
          <a:ext cx="730160" cy="730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B688D8D-A6E9-4FC4-9253-2B4282074162}">
      <dsp:nvSpPr>
        <dsp:cNvPr id="0" name=""/>
        <dsp:cNvSpPr/>
      </dsp:nvSpPr>
      <dsp:spPr>
        <a:xfrm>
          <a:off x="3439" y="987201"/>
          <a:ext cx="2086171" cy="312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b="1" kern="1200" dirty="0"/>
            <a:t>Denial-of-Service</a:t>
          </a:r>
          <a:endParaRPr lang="en-US" sz="1900" kern="1200" dirty="0"/>
        </a:p>
      </dsp:txBody>
      <dsp:txXfrm>
        <a:off x="3439" y="987201"/>
        <a:ext cx="2086171" cy="312925"/>
      </dsp:txXfrm>
    </dsp:sp>
    <dsp:sp modelId="{B79400E5-8D9B-40AD-8ED9-C87B742C49AC}">
      <dsp:nvSpPr>
        <dsp:cNvPr id="0" name=""/>
        <dsp:cNvSpPr/>
      </dsp:nvSpPr>
      <dsp:spPr>
        <a:xfrm>
          <a:off x="3439" y="1379142"/>
          <a:ext cx="2086171" cy="2658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n-GB" sz="1200" kern="1200" dirty="0">
              <a:latin typeface="Times New Roman" panose="02020603050405020304" pitchFamily="18" charset="0"/>
              <a:cs typeface="Times New Roman" panose="02020603050405020304" pitchFamily="18" charset="0"/>
            </a:rPr>
            <a:t>A Denial-of-Service (DoS) attack is a cyberattack in which the attacker seeks to make a network, system, or service unavailable to its intended users. The primary goal of a DoS attack is to overwhelm the target's resources, such as bandwidth, CPU, memory, or disk space, causing the target to become slow or unresponsive, or even crash altogether. By rendering the target unavailable, the attacker disrupts its normal operation, leading to service disruptions or downtime.</a:t>
          </a:r>
          <a:endParaRPr lang="en-US" sz="1200" kern="1200" dirty="0">
            <a:latin typeface="Times New Roman" panose="02020603050405020304" pitchFamily="18" charset="0"/>
            <a:cs typeface="Times New Roman" panose="02020603050405020304" pitchFamily="18" charset="0"/>
          </a:endParaRPr>
        </a:p>
      </dsp:txBody>
      <dsp:txXfrm>
        <a:off x="3439" y="1379142"/>
        <a:ext cx="2086171" cy="2658779"/>
      </dsp:txXfrm>
    </dsp:sp>
    <dsp:sp modelId="{CB0703C7-F99F-4DC8-9FCB-D3431ECC63FF}">
      <dsp:nvSpPr>
        <dsp:cNvPr id="0" name=""/>
        <dsp:cNvSpPr/>
      </dsp:nvSpPr>
      <dsp:spPr>
        <a:xfrm>
          <a:off x="3132696" y="87158"/>
          <a:ext cx="730160" cy="730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1268D8A-4700-4026-B70C-95BAF9A3DB1D}">
      <dsp:nvSpPr>
        <dsp:cNvPr id="0" name=""/>
        <dsp:cNvSpPr/>
      </dsp:nvSpPr>
      <dsp:spPr>
        <a:xfrm>
          <a:off x="2454691" y="987201"/>
          <a:ext cx="2086171" cy="312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b="1" kern="1200"/>
            <a:t>Probe</a:t>
          </a:r>
          <a:endParaRPr lang="en-US" sz="1900" kern="1200"/>
        </a:p>
      </dsp:txBody>
      <dsp:txXfrm>
        <a:off x="2454691" y="987201"/>
        <a:ext cx="2086171" cy="312925"/>
      </dsp:txXfrm>
    </dsp:sp>
    <dsp:sp modelId="{994F8F56-AE95-4327-AF8E-BE01C79F9FF0}">
      <dsp:nvSpPr>
        <dsp:cNvPr id="0" name=""/>
        <dsp:cNvSpPr/>
      </dsp:nvSpPr>
      <dsp:spPr>
        <a:xfrm>
          <a:off x="2454691" y="1379142"/>
          <a:ext cx="2086171" cy="2658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GB" sz="1400" kern="1200" dirty="0">
              <a:latin typeface="Times New Roman" panose="02020603050405020304" pitchFamily="18" charset="0"/>
              <a:cs typeface="Times New Roman" panose="02020603050405020304" pitchFamily="18" charset="0"/>
            </a:rPr>
            <a:t>Probe refers to the initial stage of a cyberattack, where the attacker attempts to gather information about the target network or system to identify potential vulnerabilities or weaknesses. The goal of the probe is to gather intelligence that can be used for subsequent stages of the attack.</a:t>
          </a:r>
          <a:endParaRPr lang="en-US" sz="1400" kern="1200" dirty="0">
            <a:latin typeface="Times New Roman" panose="02020603050405020304" pitchFamily="18" charset="0"/>
            <a:cs typeface="Times New Roman" panose="02020603050405020304" pitchFamily="18" charset="0"/>
          </a:endParaRPr>
        </a:p>
      </dsp:txBody>
      <dsp:txXfrm>
        <a:off x="2454691" y="1379142"/>
        <a:ext cx="2086171" cy="2658779"/>
      </dsp:txXfrm>
    </dsp:sp>
    <dsp:sp modelId="{DC22B58D-6873-4755-A964-50D5A40D0464}">
      <dsp:nvSpPr>
        <dsp:cNvPr id="0" name=""/>
        <dsp:cNvSpPr/>
      </dsp:nvSpPr>
      <dsp:spPr>
        <a:xfrm>
          <a:off x="5583948" y="87158"/>
          <a:ext cx="730160" cy="730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97D24B4-2067-4430-BE45-F4DD601A2821}">
      <dsp:nvSpPr>
        <dsp:cNvPr id="0" name=""/>
        <dsp:cNvSpPr/>
      </dsp:nvSpPr>
      <dsp:spPr>
        <a:xfrm>
          <a:off x="4905943" y="987201"/>
          <a:ext cx="2086171" cy="312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b="1" kern="1200"/>
            <a:t>R2L</a:t>
          </a:r>
          <a:endParaRPr lang="en-US" sz="1900" kern="1200"/>
        </a:p>
      </dsp:txBody>
      <dsp:txXfrm>
        <a:off x="4905943" y="987201"/>
        <a:ext cx="2086171" cy="312925"/>
      </dsp:txXfrm>
    </dsp:sp>
    <dsp:sp modelId="{242BAF59-BBA1-49DC-B337-C5C454688D13}">
      <dsp:nvSpPr>
        <dsp:cNvPr id="0" name=""/>
        <dsp:cNvSpPr/>
      </dsp:nvSpPr>
      <dsp:spPr>
        <a:xfrm>
          <a:off x="4905943" y="1379142"/>
          <a:ext cx="2086171" cy="2658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GB" sz="1400" kern="1200" dirty="0">
              <a:latin typeface="Times New Roman" panose="02020603050405020304" pitchFamily="18" charset="0"/>
              <a:cs typeface="Times New Roman" panose="02020603050405020304" pitchFamily="18" charset="0"/>
            </a:rPr>
            <a:t>An R2L (Remote-to-Local) attack is a type of cyberattack in which the attacker attempts to gain unauthorized access to a local system or network from a remote location. In R2L attacks, the target system is usually a well-protected server or host, and the attacker is external to the local network</a:t>
          </a:r>
          <a:r>
            <a:rPr lang="en-GB" sz="1100" kern="1200" dirty="0"/>
            <a:t>.</a:t>
          </a:r>
          <a:endParaRPr lang="en-US" sz="1100" kern="1200" dirty="0"/>
        </a:p>
      </dsp:txBody>
      <dsp:txXfrm>
        <a:off x="4905943" y="1379142"/>
        <a:ext cx="2086171" cy="2658779"/>
      </dsp:txXfrm>
    </dsp:sp>
    <dsp:sp modelId="{38B3EAC5-9322-4AFD-999D-C9B74DC280FE}">
      <dsp:nvSpPr>
        <dsp:cNvPr id="0" name=""/>
        <dsp:cNvSpPr/>
      </dsp:nvSpPr>
      <dsp:spPr>
        <a:xfrm>
          <a:off x="8035200" y="87158"/>
          <a:ext cx="730160" cy="7301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DF6AB96-5720-4C52-BB7C-ABD4B7700048}">
      <dsp:nvSpPr>
        <dsp:cNvPr id="0" name=""/>
        <dsp:cNvSpPr/>
      </dsp:nvSpPr>
      <dsp:spPr>
        <a:xfrm>
          <a:off x="7357194" y="987201"/>
          <a:ext cx="2086171" cy="312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b="1" kern="1200"/>
            <a:t>U2L</a:t>
          </a:r>
          <a:endParaRPr lang="en-US" sz="1900" kern="1200"/>
        </a:p>
      </dsp:txBody>
      <dsp:txXfrm>
        <a:off x="7357194" y="987201"/>
        <a:ext cx="2086171" cy="312925"/>
      </dsp:txXfrm>
    </dsp:sp>
    <dsp:sp modelId="{C52FD6DE-642E-43CA-BB04-9ABD20010E5D}">
      <dsp:nvSpPr>
        <dsp:cNvPr id="0" name=""/>
        <dsp:cNvSpPr/>
      </dsp:nvSpPr>
      <dsp:spPr>
        <a:xfrm>
          <a:off x="7357194" y="1379142"/>
          <a:ext cx="2086171" cy="2658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GB" sz="1400" kern="1200" dirty="0">
              <a:latin typeface="Times New Roman" panose="02020603050405020304" pitchFamily="18" charset="0"/>
              <a:cs typeface="Times New Roman" panose="02020603050405020304" pitchFamily="18" charset="0"/>
            </a:rPr>
            <a:t>A U2L (User-to-Local) attack is a type of cyberattack in which a user account on the network tries to gain unauthorized access to a local system or host within the same network. Unlike R2L attacks, U2L attacks originate from within the local network, typically by a user with valid credentials but malicious intent</a:t>
          </a:r>
          <a:r>
            <a:rPr lang="en-GB" sz="1100" kern="1200" dirty="0"/>
            <a:t>.</a:t>
          </a:r>
          <a:endParaRPr lang="en-US" sz="1100" kern="1200" dirty="0"/>
        </a:p>
      </dsp:txBody>
      <dsp:txXfrm>
        <a:off x="7357194" y="1379142"/>
        <a:ext cx="2086171" cy="26587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AF9F1-BC40-4C55-87D4-81FA36EC4B8B}">
      <dsp:nvSpPr>
        <dsp:cNvPr id="0" name=""/>
        <dsp:cNvSpPr/>
      </dsp:nvSpPr>
      <dsp:spPr>
        <a:xfrm rot="5400000">
          <a:off x="479058" y="1228248"/>
          <a:ext cx="1921054" cy="2315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BCEC6E-2B5E-4174-803C-2FABEF07B752}">
      <dsp:nvSpPr>
        <dsp:cNvPr id="0" name=""/>
        <dsp:cNvSpPr/>
      </dsp:nvSpPr>
      <dsp:spPr>
        <a:xfrm>
          <a:off x="920997" y="2257"/>
          <a:ext cx="2572374" cy="1543424"/>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Data Collection:</a:t>
          </a:r>
          <a:r>
            <a:rPr lang="en-GB" sz="1050" kern="1200" dirty="0">
              <a:latin typeface="Times New Roman" panose="02020603050405020304" pitchFamily="18" charset="0"/>
              <a:cs typeface="Times New Roman" panose="02020603050405020304" pitchFamily="18" charset="0"/>
            </a:rPr>
            <a:t>
</a:t>
          </a:r>
          <a:r>
            <a:rPr lang="en-GB" sz="1300" kern="1200" dirty="0">
              <a:latin typeface="Times New Roman" panose="02020603050405020304" pitchFamily="18" charset="0"/>
              <a:cs typeface="Times New Roman" panose="02020603050405020304" pitchFamily="18" charset="0"/>
            </a:rPr>
            <a:t>Collect raw network traffic data from various sources (e.g., logs, packets).
Pre-process and clean the data to remove noise and irrelevant information.</a:t>
          </a:r>
        </a:p>
      </dsp:txBody>
      <dsp:txXfrm>
        <a:off x="966202" y="47462"/>
        <a:ext cx="2481964" cy="1453014"/>
      </dsp:txXfrm>
    </dsp:sp>
    <dsp:sp modelId="{7ED3197C-20C3-4258-8364-E05875044644}">
      <dsp:nvSpPr>
        <dsp:cNvPr id="0" name=""/>
        <dsp:cNvSpPr/>
      </dsp:nvSpPr>
      <dsp:spPr>
        <a:xfrm rot="5400000">
          <a:off x="479058" y="3157529"/>
          <a:ext cx="1921054" cy="2315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80F334-E8E2-49FB-A41B-8D890C426E86}">
      <dsp:nvSpPr>
        <dsp:cNvPr id="0" name=""/>
        <dsp:cNvSpPr/>
      </dsp:nvSpPr>
      <dsp:spPr>
        <a:xfrm>
          <a:off x="920997" y="1931538"/>
          <a:ext cx="2572374" cy="1543424"/>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GB" sz="1600" b="1" kern="1200" dirty="0">
              <a:latin typeface="Times New Roman" panose="02020603050405020304" pitchFamily="18" charset="0"/>
              <a:cs typeface="Times New Roman" panose="02020603050405020304" pitchFamily="18" charset="0"/>
            </a:rPr>
            <a:t>Feature Extraction</a:t>
          </a:r>
          <a:r>
            <a:rPr lang="en-GB" sz="1050" kern="1200" dirty="0">
              <a:latin typeface="Times New Roman" panose="02020603050405020304" pitchFamily="18" charset="0"/>
              <a:cs typeface="Times New Roman" panose="02020603050405020304" pitchFamily="18" charset="0"/>
            </a:rPr>
            <a:t>:</a:t>
          </a:r>
        </a:p>
        <a:p>
          <a:pPr marL="0" marR="0" lvl="0" indent="0" algn="l" defTabSz="914400" eaLnBrk="1" fontAlgn="auto" latinLnBrk="0" hangingPunct="1">
            <a:lnSpc>
              <a:spcPct val="100000"/>
            </a:lnSpc>
            <a:spcBef>
              <a:spcPct val="0"/>
            </a:spcBef>
            <a:spcAft>
              <a:spcPts val="0"/>
            </a:spcAft>
            <a:buClrTx/>
            <a:buSzTx/>
            <a:buFontTx/>
            <a:buNone/>
            <a:tabLst/>
            <a:defRPr/>
          </a:pPr>
          <a:r>
            <a:rPr lang="en-GB" sz="1050" kern="1200" dirty="0">
              <a:latin typeface="Times New Roman" panose="02020603050405020304" pitchFamily="18" charset="0"/>
              <a:cs typeface="Times New Roman" panose="02020603050405020304" pitchFamily="18" charset="0"/>
            </a:rPr>
            <a:t>
</a:t>
          </a:r>
          <a:r>
            <a:rPr lang="en-GB" sz="1400" kern="1200" dirty="0">
              <a:latin typeface="Times New Roman" panose="02020603050405020304" pitchFamily="18" charset="0"/>
              <a:cs typeface="Times New Roman" panose="02020603050405020304" pitchFamily="18" charset="0"/>
            </a:rPr>
            <a:t>Extract relevant features from the pre-processed data.
Use domain knowledge and feature engineering techniques.</a:t>
          </a:r>
          <a:r>
            <a:rPr lang="en-GB" sz="1050" kern="1200" dirty="0">
              <a:latin typeface="Times New Roman" panose="02020603050405020304" pitchFamily="18" charset="0"/>
              <a:cs typeface="Times New Roman" panose="02020603050405020304" pitchFamily="18" charset="0"/>
            </a:rPr>
            <a:t>
</a:t>
          </a:r>
        </a:p>
      </dsp:txBody>
      <dsp:txXfrm>
        <a:off x="966202" y="1976743"/>
        <a:ext cx="2481964" cy="1453014"/>
      </dsp:txXfrm>
    </dsp:sp>
    <dsp:sp modelId="{FD21C66A-AB3D-47A2-9F12-0D9493B3BB8A}">
      <dsp:nvSpPr>
        <dsp:cNvPr id="0" name=""/>
        <dsp:cNvSpPr/>
      </dsp:nvSpPr>
      <dsp:spPr>
        <a:xfrm>
          <a:off x="1443699" y="4122169"/>
          <a:ext cx="3413031" cy="2315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EA2841-5F16-410A-9CFC-FA3CD40670A4}">
      <dsp:nvSpPr>
        <dsp:cNvPr id="0" name=""/>
        <dsp:cNvSpPr/>
      </dsp:nvSpPr>
      <dsp:spPr>
        <a:xfrm>
          <a:off x="920997" y="3860818"/>
          <a:ext cx="2572374" cy="1543424"/>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Times New Roman" panose="02020603050405020304" pitchFamily="18" charset="0"/>
              <a:cs typeface="Times New Roman" panose="02020603050405020304" pitchFamily="18" charset="0"/>
            </a:rPr>
            <a:t>Data Splitting</a:t>
          </a:r>
          <a:r>
            <a:rPr lang="en-GB" sz="1050" kern="1200" dirty="0">
              <a:latin typeface="Times New Roman" panose="02020603050405020304" pitchFamily="18" charset="0"/>
              <a:cs typeface="Times New Roman" panose="02020603050405020304" pitchFamily="18" charset="0"/>
            </a:rPr>
            <a:t>
</a:t>
          </a:r>
          <a:r>
            <a:rPr lang="en-GB" sz="1400" kern="1200" dirty="0">
              <a:latin typeface="Times New Roman" panose="02020603050405020304" pitchFamily="18" charset="0"/>
              <a:cs typeface="Times New Roman" panose="02020603050405020304" pitchFamily="18" charset="0"/>
            </a:rPr>
            <a:t>Divide the dataset into training and testing sets.
Reserve a portion for model evaluation.</a:t>
          </a:r>
        </a:p>
      </dsp:txBody>
      <dsp:txXfrm>
        <a:off x="966202" y="3906023"/>
        <a:ext cx="2481964" cy="1453014"/>
      </dsp:txXfrm>
    </dsp:sp>
    <dsp:sp modelId="{21629AC6-B584-47C3-A115-6211C4518C24}">
      <dsp:nvSpPr>
        <dsp:cNvPr id="0" name=""/>
        <dsp:cNvSpPr/>
      </dsp:nvSpPr>
      <dsp:spPr>
        <a:xfrm rot="16200000">
          <a:off x="3900316" y="3157529"/>
          <a:ext cx="1921054" cy="2315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05AB6E-63BA-4A1F-83BC-21E81FB0B574}">
      <dsp:nvSpPr>
        <dsp:cNvPr id="0" name=""/>
        <dsp:cNvSpPr/>
      </dsp:nvSpPr>
      <dsp:spPr>
        <a:xfrm>
          <a:off x="4342255" y="3860818"/>
          <a:ext cx="2572374" cy="1543424"/>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1" kern="1200" dirty="0">
              <a:latin typeface="Times New Roman" panose="02020603050405020304" pitchFamily="18" charset="0"/>
              <a:cs typeface="Times New Roman" panose="02020603050405020304" pitchFamily="18" charset="0"/>
            </a:rPr>
            <a:t>Model Training</a:t>
          </a:r>
          <a:r>
            <a:rPr lang="en-GB" sz="1400" kern="1200" dirty="0">
              <a:latin typeface="Times New Roman" panose="02020603050405020304" pitchFamily="18" charset="0"/>
              <a:cs typeface="Times New Roman" panose="02020603050405020304" pitchFamily="18" charset="0"/>
            </a:rPr>
            <a:t>
Train the selected models using the training dataset.
Tune hyperparameters for better performance..</a:t>
          </a:r>
        </a:p>
      </dsp:txBody>
      <dsp:txXfrm>
        <a:off x="4387460" y="3906023"/>
        <a:ext cx="2481964" cy="1453014"/>
      </dsp:txXfrm>
    </dsp:sp>
    <dsp:sp modelId="{16D5D6F4-E61E-46D4-912B-63376C373976}">
      <dsp:nvSpPr>
        <dsp:cNvPr id="0" name=""/>
        <dsp:cNvSpPr/>
      </dsp:nvSpPr>
      <dsp:spPr>
        <a:xfrm rot="16200000">
          <a:off x="3900316" y="1228248"/>
          <a:ext cx="1921054" cy="2315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3E2A0-4EDE-471B-AFC3-2C42B64786F1}">
      <dsp:nvSpPr>
        <dsp:cNvPr id="0" name=""/>
        <dsp:cNvSpPr/>
      </dsp:nvSpPr>
      <dsp:spPr>
        <a:xfrm>
          <a:off x="4342255" y="1931538"/>
          <a:ext cx="2572374" cy="1543424"/>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ClrTx/>
            <a:buSzPts val="1600"/>
            <a:buFont typeface="Arial" panose="020B0604020202020204" pitchFamily="34" charset="0"/>
            <a:buNone/>
          </a:pPr>
          <a:r>
            <a:rPr lang="en-GB" sz="1300" kern="1200" dirty="0">
              <a:latin typeface="Times New Roman" panose="02020603050405020304" pitchFamily="18" charset="0"/>
              <a:cs typeface="Times New Roman" panose="02020603050405020304" pitchFamily="18" charset="0"/>
            </a:rPr>
            <a:t>Model Selection</a:t>
          </a:r>
          <a:br>
            <a:rPr lang="en-GB" sz="1300" kern="1200" dirty="0">
              <a:latin typeface="Times New Roman" panose="02020603050405020304" pitchFamily="18" charset="0"/>
              <a:cs typeface="Times New Roman" panose="02020603050405020304" pitchFamily="18" charset="0"/>
            </a:rPr>
          </a:br>
          <a:br>
            <a:rPr lang="en-GB" sz="1300" kern="1200" dirty="0">
              <a:latin typeface="Times New Roman" panose="02020603050405020304" pitchFamily="18" charset="0"/>
              <a:cs typeface="Times New Roman" panose="02020603050405020304" pitchFamily="18" charset="0"/>
            </a:rPr>
          </a:br>
          <a:r>
            <a:rPr lang="en-GB" sz="1300" kern="1200" dirty="0">
              <a:latin typeface="Times New Roman" panose="02020603050405020304" pitchFamily="18" charset="0"/>
              <a:cs typeface="Times New Roman" panose="02020603050405020304" pitchFamily="18" charset="0"/>
            </a:rPr>
            <a:t>Choose appropriate machine learning algorithms for IDS (e.g., Decision Trees, Random Forest, SVM, Deep Learning).</a:t>
          </a:r>
          <a:br>
            <a:rPr lang="en-GB" sz="1300" kern="1200" dirty="0">
              <a:latin typeface="Times New Roman" panose="02020603050405020304" pitchFamily="18" charset="0"/>
              <a:cs typeface="Times New Roman" panose="02020603050405020304" pitchFamily="18" charset="0"/>
            </a:rPr>
          </a:br>
          <a:r>
            <a:rPr lang="en-GB" sz="1300" kern="1200" dirty="0">
              <a:latin typeface="Times New Roman" panose="02020603050405020304" pitchFamily="18" charset="0"/>
              <a:cs typeface="Times New Roman" panose="02020603050405020304" pitchFamily="18" charset="0"/>
            </a:rPr>
            <a:t>Consider the nature of the data and the specific requirements of the system</a:t>
          </a:r>
        </a:p>
      </dsp:txBody>
      <dsp:txXfrm>
        <a:off x="4387460" y="1976743"/>
        <a:ext cx="2481964" cy="1453014"/>
      </dsp:txXfrm>
    </dsp:sp>
    <dsp:sp modelId="{121EB8ED-02FE-473B-8051-A9AADB22D456}">
      <dsp:nvSpPr>
        <dsp:cNvPr id="0" name=""/>
        <dsp:cNvSpPr/>
      </dsp:nvSpPr>
      <dsp:spPr>
        <a:xfrm>
          <a:off x="4864956" y="263608"/>
          <a:ext cx="3413031" cy="2315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3B4A40-9C20-497B-9DCC-8D64F72A066C}">
      <dsp:nvSpPr>
        <dsp:cNvPr id="0" name=""/>
        <dsp:cNvSpPr/>
      </dsp:nvSpPr>
      <dsp:spPr>
        <a:xfrm>
          <a:off x="4342255" y="2257"/>
          <a:ext cx="2572374" cy="1543424"/>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Model Evaluation</a:t>
          </a:r>
          <a:r>
            <a:rPr lang="en-GB" sz="1800" kern="1200" dirty="0">
              <a:latin typeface="Times New Roman" panose="02020603050405020304" pitchFamily="18" charset="0"/>
              <a:cs typeface="Times New Roman" panose="02020603050405020304" pitchFamily="18" charset="0"/>
            </a:rPr>
            <a:t>:</a:t>
          </a:r>
          <a:r>
            <a:rPr lang="en-GB" sz="1050" kern="1200" dirty="0">
              <a:latin typeface="Times New Roman" panose="02020603050405020304" pitchFamily="18" charset="0"/>
              <a:cs typeface="Times New Roman" panose="02020603050405020304" pitchFamily="18" charset="0"/>
            </a:rPr>
            <a:t>
</a:t>
          </a:r>
          <a:r>
            <a:rPr lang="en-GB" sz="1400" kern="1200" dirty="0">
              <a:latin typeface="Times New Roman" panose="02020603050405020304" pitchFamily="18" charset="0"/>
              <a:cs typeface="Times New Roman" panose="02020603050405020304" pitchFamily="18" charset="0"/>
            </a:rPr>
            <a:t>Evaluate the trained models using the testing dataset.
Measure performance metrics (e.g., accuracy, precision, recall, F1 score).</a:t>
          </a:r>
          <a:endParaRPr lang="en-GB" sz="1200" kern="1200" dirty="0">
            <a:latin typeface="Times New Roman" panose="02020603050405020304" pitchFamily="18" charset="0"/>
            <a:cs typeface="Times New Roman" panose="02020603050405020304" pitchFamily="18" charset="0"/>
          </a:endParaRPr>
        </a:p>
      </dsp:txBody>
      <dsp:txXfrm>
        <a:off x="4387460" y="47462"/>
        <a:ext cx="2481964" cy="1453014"/>
      </dsp:txXfrm>
    </dsp:sp>
    <dsp:sp modelId="{8C48A7A3-9876-4C70-BEA8-2ABB77270462}">
      <dsp:nvSpPr>
        <dsp:cNvPr id="0" name=""/>
        <dsp:cNvSpPr/>
      </dsp:nvSpPr>
      <dsp:spPr>
        <a:xfrm rot="5400000">
          <a:off x="7321574" y="1228248"/>
          <a:ext cx="1921054" cy="2315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BDEED4-1FF1-4E30-BCF0-A19663733A0B}">
      <dsp:nvSpPr>
        <dsp:cNvPr id="0" name=""/>
        <dsp:cNvSpPr/>
      </dsp:nvSpPr>
      <dsp:spPr>
        <a:xfrm>
          <a:off x="7763513" y="2257"/>
          <a:ext cx="2572374" cy="1543424"/>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Times New Roman" panose="02020603050405020304" pitchFamily="18" charset="0"/>
              <a:cs typeface="Times New Roman" panose="02020603050405020304" pitchFamily="18" charset="0"/>
            </a:rPr>
            <a:t>Real-Time Monitoring:</a:t>
          </a:r>
          <a:r>
            <a:rPr lang="en-GB" sz="1050" kern="1200" dirty="0">
              <a:latin typeface="Times New Roman" panose="02020603050405020304" pitchFamily="18" charset="0"/>
              <a:cs typeface="Times New Roman" panose="02020603050405020304" pitchFamily="18" charset="0"/>
            </a:rPr>
            <a:t>
</a:t>
          </a:r>
          <a:r>
            <a:rPr lang="en-GB" sz="1400" kern="1200" dirty="0">
              <a:latin typeface="Times New Roman" panose="02020603050405020304" pitchFamily="18" charset="0"/>
              <a:cs typeface="Times New Roman" panose="02020603050405020304" pitchFamily="18" charset="0"/>
            </a:rPr>
            <a:t>Implement the trained model in a real-time monitoring system.
Continuously analyse incoming network traffic.</a:t>
          </a:r>
        </a:p>
      </dsp:txBody>
      <dsp:txXfrm>
        <a:off x="7808718" y="47462"/>
        <a:ext cx="2481964" cy="1453014"/>
      </dsp:txXfrm>
    </dsp:sp>
    <dsp:sp modelId="{BC6F8C3C-6CC5-4837-AEE9-F408F4E5616D}">
      <dsp:nvSpPr>
        <dsp:cNvPr id="0" name=""/>
        <dsp:cNvSpPr/>
      </dsp:nvSpPr>
      <dsp:spPr>
        <a:xfrm rot="5400000">
          <a:off x="7321574" y="3157529"/>
          <a:ext cx="1921054" cy="2315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4100C6-C27C-4DD2-AAD8-C72BD4147311}">
      <dsp:nvSpPr>
        <dsp:cNvPr id="0" name=""/>
        <dsp:cNvSpPr/>
      </dsp:nvSpPr>
      <dsp:spPr>
        <a:xfrm>
          <a:off x="7763513" y="1931538"/>
          <a:ext cx="2572374" cy="1543424"/>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Times New Roman" panose="02020603050405020304" pitchFamily="18" charset="0"/>
              <a:cs typeface="Times New Roman" panose="02020603050405020304" pitchFamily="18" charset="0"/>
            </a:rPr>
            <a:t>Deployment</a:t>
          </a:r>
          <a:r>
            <a:rPr lang="en-GB" sz="1050" kern="1200" dirty="0">
              <a:latin typeface="Times New Roman" panose="02020603050405020304" pitchFamily="18" charset="0"/>
              <a:cs typeface="Times New Roman" panose="02020603050405020304" pitchFamily="18" charset="0"/>
            </a:rPr>
            <a:t>
</a:t>
          </a:r>
          <a:r>
            <a:rPr lang="en-GB" sz="1400" kern="1200" dirty="0">
              <a:latin typeface="Times New Roman" panose="02020603050405020304" pitchFamily="18" charset="0"/>
              <a:cs typeface="Times New Roman" panose="02020603050405020304" pitchFamily="18" charset="0"/>
            </a:rPr>
            <a:t>Deploy the IDS in the target network environment.
Ensure integration with existing network infrastructure.</a:t>
          </a:r>
        </a:p>
      </dsp:txBody>
      <dsp:txXfrm>
        <a:off x="7808718" y="1976743"/>
        <a:ext cx="2481964" cy="1453014"/>
      </dsp:txXfrm>
    </dsp:sp>
    <dsp:sp modelId="{EEEE9156-54A2-4AC7-9D39-907B2E166E3D}">
      <dsp:nvSpPr>
        <dsp:cNvPr id="0" name=""/>
        <dsp:cNvSpPr/>
      </dsp:nvSpPr>
      <dsp:spPr>
        <a:xfrm>
          <a:off x="7763513" y="3860818"/>
          <a:ext cx="2572374" cy="1543424"/>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latin typeface="Times New Roman" panose="02020603050405020304" pitchFamily="18" charset="0"/>
              <a:cs typeface="Times New Roman" panose="02020603050405020304" pitchFamily="18" charset="0"/>
            </a:rPr>
            <a:t>Reporting and Analysis</a:t>
          </a:r>
          <a:r>
            <a:rPr lang="en-GB" sz="1400" kern="1200" dirty="0">
              <a:latin typeface="Times New Roman" panose="02020603050405020304" pitchFamily="18" charset="0"/>
              <a:cs typeface="Times New Roman" panose="02020603050405020304" pitchFamily="18" charset="0"/>
            </a:rPr>
            <a:t>
Generate regular reports on intrusion detection performance.
Analyze trends and patterns to improve the system.</a:t>
          </a:r>
        </a:p>
      </dsp:txBody>
      <dsp:txXfrm>
        <a:off x="7808718" y="3906023"/>
        <a:ext cx="2481964" cy="14530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7/30/2023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7757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7/30/2023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4229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7/30/2023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65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7/30/2023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4075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7/30/2023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107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7/30/2023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5207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7/30/2023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31466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7/30/2023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6118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7/30/2023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6944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7/30/2023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56682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7/30/2023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00920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7/30/2023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51147183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0" r:id="rId6"/>
    <p:sldLayoutId id="2147483736" r:id="rId7"/>
    <p:sldLayoutId id="2147483737" r:id="rId8"/>
    <p:sldLayoutId id="2147483738" r:id="rId9"/>
    <p:sldLayoutId id="2147483739" r:id="rId10"/>
    <p:sldLayoutId id="214748374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vdocument.in/intrusion-detection-system-project-report.html?page=1" TargetMode="External"/><Relationship Id="rId2" Type="http://schemas.openxmlformats.org/officeDocument/2006/relationships/hyperlink" Target="https://github.com/CynthiaKoopman/Network-Intrusion-Detection" TargetMode="External"/><Relationship Id="rId1" Type="http://schemas.openxmlformats.org/officeDocument/2006/relationships/slideLayout" Target="../slideLayouts/slideLayout7.xml"/><Relationship Id="rId5" Type="http://schemas.openxmlformats.org/officeDocument/2006/relationships/hyperlink" Target="https://www.youtube.com/playlist?list=PLZoTAELRMXVPgjwJ8VyRoqmfNs2CJwhVH" TargetMode="External"/><Relationship Id="rId4" Type="http://schemas.openxmlformats.org/officeDocument/2006/relationships/hyperlink" Target="https://github.com/Western-OC2-Lab/Intrusion-Detection-System-Using-Machine-Learning/blob/main/Tree-based_IDS_GlobeCom19.ipynb"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Background Fill">
            <a:extLst>
              <a:ext uri="{FF2B5EF4-FFF2-40B4-BE49-F238E27FC236}">
                <a16:creationId xmlns:a16="http://schemas.microsoft.com/office/drawing/2014/main" id="{6083B51F-AB87-41F5-A974-CFB4D9D8F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Freeform: Shape 11">
            <a:extLst>
              <a:ext uri="{FF2B5EF4-FFF2-40B4-BE49-F238E27FC236}">
                <a16:creationId xmlns:a16="http://schemas.microsoft.com/office/drawing/2014/main" id="{BDEF7933-0A51-4263-BBA6-4EAA8866D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474" y="1314449"/>
            <a:ext cx="9474962" cy="5543545"/>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p:cNvSpPr>
            <a:spLocks noGrp="1"/>
          </p:cNvSpPr>
          <p:nvPr>
            <p:ph type="ctrTitle"/>
          </p:nvPr>
        </p:nvSpPr>
        <p:spPr>
          <a:xfrm>
            <a:off x="860298" y="2176680"/>
            <a:ext cx="8328965" cy="3052545"/>
          </a:xfrm>
        </p:spPr>
        <p:txBody>
          <a:bodyPr>
            <a:noAutofit/>
          </a:bodyPr>
          <a:lstStyle/>
          <a:p>
            <a:pPr algn="ctr"/>
            <a:r>
              <a:rPr lang="en-US" sz="6600" b="1" dirty="0"/>
              <a:t>Intrusion detection system</a:t>
            </a:r>
          </a:p>
        </p:txBody>
      </p:sp>
    </p:spTree>
    <p:extLst>
      <p:ext uri="{BB962C8B-B14F-4D97-AF65-F5344CB8AC3E}">
        <p14:creationId xmlns:p14="http://schemas.microsoft.com/office/powerpoint/2010/main" val="119141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B6A5E3-F958-C61E-16E9-0DEAFB7FF16B}"/>
              </a:ext>
            </a:extLst>
          </p:cNvPr>
          <p:cNvSpPr txBox="1"/>
          <p:nvPr/>
        </p:nvSpPr>
        <p:spPr>
          <a:xfrm>
            <a:off x="961656" y="228163"/>
            <a:ext cx="6096000" cy="986360"/>
          </a:xfrm>
          <a:prstGeom prst="rect">
            <a:avLst/>
          </a:prstGeom>
          <a:noFill/>
        </p:spPr>
        <p:txBody>
          <a:bodyPr wrap="square">
            <a:spAutoFit/>
          </a:bodyPr>
          <a:lstStyle/>
          <a:p>
            <a:pPr algn="just">
              <a:lnSpc>
                <a:spcPct val="150000"/>
              </a:lnSpc>
            </a:pPr>
            <a:r>
              <a:rPr lang="en-GB" sz="4400" b="1" dirty="0">
                <a:ln>
                  <a:solidFill>
                    <a:schemeClr val="tx2">
                      <a:lumMod val="50000"/>
                    </a:schemeClr>
                  </a:solidFill>
                </a:ln>
                <a:solidFill>
                  <a:schemeClr val="accent1">
                    <a:lumMod val="75000"/>
                  </a:schemeClr>
                </a:solidFill>
                <a:latin typeface="Times New Roman" panose="02020603050405020304" pitchFamily="18" charset="0"/>
                <a:cs typeface="Times New Roman" panose="02020603050405020304" pitchFamily="18" charset="0"/>
              </a:rPr>
              <a:t>Host-based IDS (HIDS)</a:t>
            </a:r>
          </a:p>
        </p:txBody>
      </p:sp>
      <p:pic>
        <p:nvPicPr>
          <p:cNvPr id="11270" name="Picture 6" descr="PPT - Network Intrusion Detection Systems PowerPoint Presentation, free ...">
            <a:extLst>
              <a:ext uri="{FF2B5EF4-FFF2-40B4-BE49-F238E27FC236}">
                <a16:creationId xmlns:a16="http://schemas.microsoft.com/office/drawing/2014/main" id="{98B5327A-79E0-14D0-79E2-7C649E778B9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948" b="86198" l="3809" r="95801"/>
                    </a14:imgEffect>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rcRect l="3020" t="23473" r="2084" b="10417"/>
          <a:stretch/>
        </p:blipFill>
        <p:spPr bwMode="auto">
          <a:xfrm>
            <a:off x="542094" y="1385099"/>
            <a:ext cx="5553906" cy="35035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663A500-62C6-1974-A1A0-269901F503E5}"/>
              </a:ext>
            </a:extLst>
          </p:cNvPr>
          <p:cNvSpPr txBox="1"/>
          <p:nvPr/>
        </p:nvSpPr>
        <p:spPr>
          <a:xfrm>
            <a:off x="655286" y="4401178"/>
            <a:ext cx="6708740" cy="253556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GB" sz="2000" b="1" dirty="0">
                <a:latin typeface="Times New Roman" panose="02020603050405020304" pitchFamily="18" charset="0"/>
                <a:cs typeface="Times New Roman" panose="02020603050405020304" pitchFamily="18" charset="0"/>
              </a:rPr>
              <a:t>Advantages: </a:t>
            </a:r>
          </a:p>
          <a:p>
            <a:pPr marL="800100" lvl="1" indent="-342900" algn="just">
              <a:lnSpc>
                <a:spcPct val="150000"/>
              </a:lnSpc>
              <a:buFont typeface="Wingdings" panose="05000000000000000000" pitchFamily="2" charset="2"/>
              <a:buChar char="ü"/>
            </a:pPr>
            <a:r>
              <a:rPr lang="en-GB" sz="1600" dirty="0">
                <a:latin typeface="Times New Roman" panose="02020603050405020304" pitchFamily="18" charset="0"/>
                <a:cs typeface="Times New Roman" panose="02020603050405020304" pitchFamily="18" charset="0"/>
              </a:rPr>
              <a:t>It reduces false positive and improve accuracy.</a:t>
            </a:r>
          </a:p>
          <a:p>
            <a:pPr marL="800100" lvl="1" indent="-342900" algn="just">
              <a:lnSpc>
                <a:spcPct val="150000"/>
              </a:lnSpc>
              <a:buFont typeface="Wingdings" panose="05000000000000000000" pitchFamily="2" charset="2"/>
              <a:buChar char="ü"/>
            </a:pPr>
            <a:r>
              <a:rPr lang="en-GB" sz="1600" dirty="0">
                <a:latin typeface="Times New Roman" panose="02020603050405020304" pitchFamily="18" charset="0"/>
                <a:cs typeface="Times New Roman" panose="02020603050405020304" pitchFamily="18" charset="0"/>
              </a:rPr>
              <a:t>It can detect unauthorized actions or usual behaviour.</a:t>
            </a:r>
          </a:p>
          <a:p>
            <a:pPr marL="342900" indent="-342900" algn="just">
              <a:lnSpc>
                <a:spcPct val="150000"/>
              </a:lnSpc>
              <a:buFont typeface="Wingdings" panose="05000000000000000000" pitchFamily="2" charset="2"/>
              <a:buChar char="Ø"/>
            </a:pPr>
            <a:r>
              <a:rPr lang="en-GB" sz="2000" b="1" dirty="0">
                <a:latin typeface="Times New Roman" panose="02020603050405020304" pitchFamily="18" charset="0"/>
                <a:cs typeface="Times New Roman" panose="02020603050405020304" pitchFamily="18" charset="0"/>
              </a:rPr>
              <a:t>Disadvantages:</a:t>
            </a:r>
          </a:p>
          <a:p>
            <a:pPr marL="914400" lvl="1" indent="-457200" algn="just">
              <a:lnSpc>
                <a:spcPct val="150000"/>
              </a:lnSpc>
              <a:buFont typeface="Wingdings" panose="05000000000000000000" pitchFamily="2" charset="2"/>
              <a:buChar char="ü"/>
            </a:pPr>
            <a:r>
              <a:rPr lang="en-GB" sz="1600" dirty="0">
                <a:latin typeface="Times New Roman" panose="02020603050405020304" pitchFamily="18" charset="0"/>
                <a:cs typeface="Times New Roman" panose="02020603050405020304" pitchFamily="18" charset="0"/>
              </a:rPr>
              <a:t>Complexity increases during implementing and managing</a:t>
            </a:r>
          </a:p>
          <a:p>
            <a:pPr marL="914400" lvl="1" indent="-457200" algn="just">
              <a:lnSpc>
                <a:spcPct val="150000"/>
              </a:lnSpc>
              <a:buFont typeface="Wingdings" panose="05000000000000000000" pitchFamily="2" charset="2"/>
              <a:buChar char="ü"/>
            </a:pPr>
            <a:r>
              <a:rPr lang="en-GB" sz="1600" dirty="0">
                <a:latin typeface="Times New Roman" panose="02020603050405020304" pitchFamily="18" charset="0"/>
                <a:cs typeface="Times New Roman" panose="02020603050405020304" pitchFamily="18" charset="0"/>
              </a:rPr>
              <a:t>Cost also increases compared to other </a:t>
            </a:r>
            <a:r>
              <a:rPr lang="en-GB" sz="1600" dirty="0" err="1">
                <a:latin typeface="Times New Roman" panose="02020603050405020304" pitchFamily="18" charset="0"/>
                <a:cs typeface="Times New Roman" panose="02020603050405020304" pitchFamily="18" charset="0"/>
              </a:rPr>
              <a:t>ids`s</a:t>
            </a:r>
            <a:r>
              <a:rPr lang="en-GB" sz="1600"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6327D397-C81F-68A8-B6FE-34DCFC427F2D}"/>
              </a:ext>
            </a:extLst>
          </p:cNvPr>
          <p:cNvSpPr txBox="1"/>
          <p:nvPr/>
        </p:nvSpPr>
        <p:spPr>
          <a:xfrm>
            <a:off x="5841025" y="1582296"/>
            <a:ext cx="6349559" cy="4832092"/>
          </a:xfrm>
          <a:prstGeom prst="rect">
            <a:avLst/>
          </a:prstGeom>
          <a:noFill/>
        </p:spPr>
        <p:txBody>
          <a:bodyPr wrap="square">
            <a:spAutoFit/>
          </a:bodyPr>
          <a:lstStyle/>
          <a:p>
            <a:pPr marL="742950" lvl="1" indent="-285750" defTabSz="914400">
              <a:spcAft>
                <a:spcPts val="600"/>
              </a:spcAft>
              <a:buClr>
                <a:schemeClr val="tx1"/>
              </a:buClr>
              <a:buFont typeface="Wingdings" panose="05000000000000000000" pitchFamily="2" charset="2"/>
              <a:buChar char="q"/>
            </a:pPr>
            <a:r>
              <a:rPr lang="en-GB" dirty="0">
                <a:latin typeface="Times New Roman" panose="02020603050405020304" pitchFamily="18" charset="0"/>
                <a:cs typeface="Times New Roman" panose="02020603050405020304" pitchFamily="18" charset="0"/>
              </a:rPr>
              <a:t>HIDSs focus on detecting malicious activities that may bypass network-based security measures, such as unauthorized file modifications, abnormal user behaviour, or the presence of malware.</a:t>
            </a:r>
            <a:endParaRPr lang="en-US" sz="1800" dirty="0">
              <a:latin typeface="Times New Roman" panose="02020603050405020304" pitchFamily="18" charset="0"/>
              <a:cs typeface="Times New Roman" panose="02020603050405020304" pitchFamily="18" charset="0"/>
            </a:endParaRPr>
          </a:p>
          <a:p>
            <a:pPr marL="742950" lvl="1" indent="-285750" defTabSz="914400">
              <a:spcAft>
                <a:spcPts val="600"/>
              </a:spcAft>
              <a:buClr>
                <a:schemeClr val="tx1"/>
              </a:buCl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HIDS is deployed on individual hosts or endpoints to monitor their activities and detect potential intrusions or suspicious behaviors.</a:t>
            </a:r>
          </a:p>
          <a:p>
            <a:pPr marL="742950" lvl="1" indent="-285750" defTabSz="914400">
              <a:spcAft>
                <a:spcPts val="600"/>
              </a:spcAft>
              <a:buClr>
                <a:schemeClr val="tx1"/>
              </a:buCl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It runs directly on the host's operating system and collects data about processes, files, registry changes, and user activities.</a:t>
            </a:r>
          </a:p>
          <a:p>
            <a:pPr marL="742950" lvl="1" indent="-285750" defTabSz="914400">
              <a:spcAft>
                <a:spcPts val="600"/>
              </a:spcAft>
              <a:buClr>
                <a:schemeClr val="tx1"/>
              </a:buCl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HIDS can detect attacks that may go unnoticed by NIDS, as it focuses on activities specific to the host, such as unauthorized file modifications or privilege escalation attempts.</a:t>
            </a:r>
          </a:p>
          <a:p>
            <a:pPr marL="742950" lvl="1" indent="-285750" defTabSz="914400">
              <a:spcAft>
                <a:spcPts val="600"/>
              </a:spcAft>
              <a:buClr>
                <a:schemeClr val="tx1"/>
              </a:buCl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HIDS is effective in detecting insider threats, malware infections, and attacks targeting specific hosts.</a:t>
            </a:r>
          </a:p>
        </p:txBody>
      </p:sp>
    </p:spTree>
    <p:extLst>
      <p:ext uri="{BB962C8B-B14F-4D97-AF65-F5344CB8AC3E}">
        <p14:creationId xmlns:p14="http://schemas.microsoft.com/office/powerpoint/2010/main" val="3401504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3721" y="1219270"/>
            <a:ext cx="9539369" cy="1015663"/>
          </a:xfrm>
          <a:prstGeom prst="rect">
            <a:avLst/>
          </a:prstGeom>
        </p:spPr>
        <p:txBody>
          <a:bodyPr wrap="square">
            <a:spAutoFit/>
          </a:bodyPr>
          <a:lstStyle/>
          <a:p>
            <a:endParaRPr lang="en-GB" sz="2000" dirty="0">
              <a:solidFill>
                <a:srgbClr val="000000"/>
              </a:solidFill>
              <a:latin typeface="Times New Roman" panose="02020603050405020304" pitchFamily="18" charset="0"/>
              <a:cs typeface="Times New Roman" panose="02020603050405020304" pitchFamily="18" charset="0"/>
            </a:endParaRPr>
          </a:p>
          <a:p>
            <a:r>
              <a:rPr lang="en-GB" sz="2000" dirty="0">
                <a:solidFill>
                  <a:srgbClr val="000000"/>
                </a:solidFill>
                <a:latin typeface="Times New Roman" panose="02020603050405020304" pitchFamily="18" charset="0"/>
                <a:cs typeface="Times New Roman" panose="02020603050405020304" pitchFamily="18" charset="0"/>
              </a:rPr>
              <a:t>These signatures are predefined and typically based on characteristics of known malware, exploits, or intrusion attempts. </a:t>
            </a:r>
          </a:p>
        </p:txBody>
      </p:sp>
      <p:sp>
        <p:nvSpPr>
          <p:cNvPr id="4" name="Rectangle 3"/>
          <p:cNvSpPr/>
          <p:nvPr/>
        </p:nvSpPr>
        <p:spPr>
          <a:xfrm>
            <a:off x="1776834" y="269314"/>
            <a:ext cx="7493142" cy="707886"/>
          </a:xfrm>
          <a:prstGeom prst="rect">
            <a:avLst/>
          </a:prstGeom>
        </p:spPr>
        <p:txBody>
          <a:bodyPr wrap="none">
            <a:spAutoFit/>
          </a:bodyPr>
          <a:lstStyle/>
          <a:p>
            <a:r>
              <a:rPr lang="en-GB" sz="4000" b="1" dirty="0">
                <a:solidFill>
                  <a:srgbClr val="000000"/>
                </a:solidFill>
              </a:rPr>
              <a:t> </a:t>
            </a:r>
            <a:r>
              <a:rPr lang="en-GB"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SIGNATURE BASED SYSTEM</a:t>
            </a:r>
            <a:endParaRPr lang="en-GB" sz="4000" dirty="0"/>
          </a:p>
        </p:txBody>
      </p:sp>
      <p:pic>
        <p:nvPicPr>
          <p:cNvPr id="12290" name="Picture 2" descr="What is Intrusion Detection System [IDS]? - Use My Notes">
            <a:extLst>
              <a:ext uri="{FF2B5EF4-FFF2-40B4-BE49-F238E27FC236}">
                <a16:creationId xmlns:a16="http://schemas.microsoft.com/office/drawing/2014/main" id="{A63467BF-47D2-A626-1F71-64C016046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0" y="2876550"/>
            <a:ext cx="7143750" cy="3981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F7AAC8-741C-E84F-CFD1-722C2B0BE6E2}"/>
              </a:ext>
            </a:extLst>
          </p:cNvPr>
          <p:cNvSpPr txBox="1"/>
          <p:nvPr/>
        </p:nvSpPr>
        <p:spPr>
          <a:xfrm>
            <a:off x="609947" y="2558887"/>
            <a:ext cx="6096000" cy="2397066"/>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GB" sz="2400" b="1" dirty="0">
                <a:solidFill>
                  <a:srgbClr val="000000"/>
                </a:solidFill>
                <a:latin typeface="Times New Roman" panose="02020603050405020304" pitchFamily="18" charset="0"/>
                <a:cs typeface="Times New Roman" panose="02020603050405020304" pitchFamily="18" charset="0"/>
              </a:rPr>
              <a:t>Advantages</a:t>
            </a:r>
          </a:p>
          <a:p>
            <a:pPr marL="742950" lvl="1" indent="-285750">
              <a:lnSpc>
                <a:spcPct val="150000"/>
              </a:lnSpc>
              <a:buFont typeface="Wingdings" panose="05000000000000000000" pitchFamily="2" charset="2"/>
              <a:buChar char="q"/>
            </a:pPr>
            <a:r>
              <a:rPr lang="en-GB" dirty="0">
                <a:solidFill>
                  <a:srgbClr val="000000"/>
                </a:solidFill>
                <a:latin typeface="Times New Roman" panose="02020603050405020304" pitchFamily="18" charset="0"/>
                <a:cs typeface="Times New Roman" panose="02020603050405020304" pitchFamily="18" charset="0"/>
              </a:rPr>
              <a:t>Anomaly Id’s is capable of detecting new unknown.</a:t>
            </a:r>
          </a:p>
          <a:p>
            <a:pPr marL="285750" indent="-285750">
              <a:lnSpc>
                <a:spcPct val="150000"/>
              </a:lnSpc>
              <a:buFont typeface="Wingdings" panose="05000000000000000000" pitchFamily="2" charset="2"/>
              <a:buChar char="Ø"/>
            </a:pPr>
            <a:r>
              <a:rPr lang="en-GB" sz="1800" b="1" dirty="0">
                <a:solidFill>
                  <a:srgbClr val="000000"/>
                </a:solidFill>
                <a:latin typeface="Times New Roman" panose="02020603050405020304" pitchFamily="18" charset="0"/>
                <a:cs typeface="Times New Roman" panose="02020603050405020304" pitchFamily="18" charset="0"/>
              </a:rPr>
              <a:t> </a:t>
            </a:r>
            <a:r>
              <a:rPr lang="en-GB" sz="2400" b="1" dirty="0">
                <a:solidFill>
                  <a:srgbClr val="000000"/>
                </a:solidFill>
                <a:latin typeface="Times New Roman" panose="02020603050405020304" pitchFamily="18" charset="0"/>
                <a:cs typeface="Times New Roman" panose="02020603050405020304" pitchFamily="18" charset="0"/>
              </a:rPr>
              <a:t>Disadvantages</a:t>
            </a:r>
          </a:p>
          <a:p>
            <a:pPr marL="742950" lvl="1" indent="-285750">
              <a:lnSpc>
                <a:spcPct val="150000"/>
              </a:lnSpc>
              <a:buFont typeface="Wingdings" panose="05000000000000000000" pitchFamily="2" charset="2"/>
              <a:buChar char="q"/>
            </a:pPr>
            <a:r>
              <a:rPr lang="en-GB" dirty="0">
                <a:latin typeface="Times New Roman" panose="02020603050405020304" pitchFamily="18" charset="0"/>
                <a:cs typeface="Times New Roman" panose="02020603050405020304" pitchFamily="18" charset="0"/>
              </a:rPr>
              <a:t>Large Signature Databases</a:t>
            </a:r>
          </a:p>
          <a:p>
            <a:pPr marL="742950" lvl="1" indent="-285750">
              <a:lnSpc>
                <a:spcPct val="150000"/>
              </a:lnSpc>
              <a:buFont typeface="Wingdings" panose="05000000000000000000" pitchFamily="2" charset="2"/>
              <a:buChar char="q"/>
            </a:pPr>
            <a:r>
              <a:rPr lang="en-GB" dirty="0">
                <a:latin typeface="Times New Roman" panose="02020603050405020304" pitchFamily="18" charset="0"/>
                <a:cs typeface="Times New Roman" panose="02020603050405020304" pitchFamily="18" charset="0"/>
              </a:rPr>
              <a:t>Limited Protection Against New Threats</a:t>
            </a:r>
            <a:endParaRPr lang="en-GB"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79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0707" y="565627"/>
            <a:ext cx="8886628" cy="1323439"/>
          </a:xfrm>
          <a:prstGeom prst="rect">
            <a:avLst/>
          </a:prstGeom>
        </p:spPr>
        <p:txBody>
          <a:bodyPr wrap="square">
            <a:spAutoFit/>
          </a:bodyPr>
          <a:lstStyle/>
          <a:p>
            <a:pPr algn="ctr"/>
            <a:r>
              <a:rPr lang="en-GB" sz="4400" b="1" dirty="0">
                <a:solidFill>
                  <a:srgbClr val="000000"/>
                </a:solidFill>
              </a:rPr>
              <a:t>   </a:t>
            </a:r>
            <a:r>
              <a:rPr lang="en-GB" sz="4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ANOMALY BASED SYSTEM</a:t>
            </a:r>
            <a:endParaRPr lang="en-GB"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endParaRPr lang="en-GB" b="1" dirty="0">
              <a:solidFill>
                <a:srgbClr val="000000"/>
              </a:solidFill>
            </a:endParaRPr>
          </a:p>
          <a:p>
            <a:endParaRPr lang="en-GB" dirty="0">
              <a:solidFill>
                <a:srgbClr val="000000"/>
              </a:solidFill>
            </a:endParaRPr>
          </a:p>
        </p:txBody>
      </p:sp>
      <p:sp>
        <p:nvSpPr>
          <p:cNvPr id="4" name="TextBox 3">
            <a:extLst>
              <a:ext uri="{FF2B5EF4-FFF2-40B4-BE49-F238E27FC236}">
                <a16:creationId xmlns:a16="http://schemas.microsoft.com/office/drawing/2014/main" id="{D8C04F22-C940-7217-2847-6FD20ACB7DB8}"/>
              </a:ext>
            </a:extLst>
          </p:cNvPr>
          <p:cNvSpPr txBox="1"/>
          <p:nvPr/>
        </p:nvSpPr>
        <p:spPr>
          <a:xfrm>
            <a:off x="628650" y="1705451"/>
            <a:ext cx="7886700" cy="646331"/>
          </a:xfrm>
          <a:prstGeom prst="rect">
            <a:avLst/>
          </a:prstGeom>
          <a:noFill/>
        </p:spPr>
        <p:txBody>
          <a:bodyPr wrap="square">
            <a:spAutoFit/>
          </a:bodyPr>
          <a:lstStyle/>
          <a:p>
            <a:r>
              <a:rPr lang="en-GB" dirty="0">
                <a:solidFill>
                  <a:srgbClr val="000000"/>
                </a:solidFill>
                <a:latin typeface="Times New Roman" panose="02020603050405020304" pitchFamily="18" charset="0"/>
                <a:cs typeface="Times New Roman" panose="02020603050405020304" pitchFamily="18" charset="0"/>
              </a:rPr>
              <a:t>The IDS creates a baseline of normal activities by monitoring and analyzing the historical data and behaviour patterns</a:t>
            </a:r>
            <a:r>
              <a:rPr lang="en-GB" dirty="0">
                <a:solidFill>
                  <a:srgbClr val="000000"/>
                </a:solidFill>
              </a:rPr>
              <a:t>. </a:t>
            </a:r>
          </a:p>
        </p:txBody>
      </p:sp>
      <p:pic>
        <p:nvPicPr>
          <p:cNvPr id="7" name="Picture 2" descr="Anomaly-based intrusion detection system | Semantic Scholar">
            <a:extLst>
              <a:ext uri="{FF2B5EF4-FFF2-40B4-BE49-F238E27FC236}">
                <a16:creationId xmlns:a16="http://schemas.microsoft.com/office/drawing/2014/main" id="{0268E30F-D61E-D55B-8DD1-C02B5EEFAD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554" y="2640449"/>
            <a:ext cx="7123945" cy="402996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1C5525-31F8-38EC-315E-B695DCAE914F}"/>
              </a:ext>
            </a:extLst>
          </p:cNvPr>
          <p:cNvSpPr txBox="1"/>
          <p:nvPr/>
        </p:nvSpPr>
        <p:spPr>
          <a:xfrm>
            <a:off x="933450" y="2578704"/>
            <a:ext cx="5400675" cy="2566344"/>
          </a:xfrm>
          <a:prstGeom prst="rect">
            <a:avLst/>
          </a:prstGeom>
          <a:noFill/>
        </p:spPr>
        <p:txBody>
          <a:bodyPr wrap="square">
            <a:spAutoFit/>
          </a:bodyPr>
          <a:lstStyle/>
          <a:p>
            <a:r>
              <a:rPr lang="en-GB" sz="2800" b="1" dirty="0">
                <a:solidFill>
                  <a:srgbClr val="000000"/>
                </a:solidFill>
                <a:latin typeface="Times New Roman" panose="02020603050405020304" pitchFamily="18" charset="0"/>
                <a:cs typeface="Times New Roman" panose="02020603050405020304" pitchFamily="18" charset="0"/>
              </a:rPr>
              <a:t>Advantages: </a:t>
            </a:r>
          </a:p>
          <a:p>
            <a:pPr marL="742950" lvl="1" indent="-285750">
              <a:buFont typeface="Wingdings" panose="05000000000000000000" pitchFamily="2" charset="2"/>
              <a:buChar char="q"/>
            </a:pPr>
            <a:r>
              <a:rPr lang="en-GB" dirty="0">
                <a:solidFill>
                  <a:srgbClr val="000000"/>
                </a:solidFill>
                <a:latin typeface="Times New Roman" panose="02020603050405020304" pitchFamily="18" charset="0"/>
                <a:cs typeface="Times New Roman" panose="02020603050405020304" pitchFamily="18" charset="0"/>
              </a:rPr>
              <a:t>Anomaly ids is capable of detecting new unknown threat.</a:t>
            </a:r>
          </a:p>
          <a:p>
            <a:r>
              <a:rPr lang="en-GB" b="1" dirty="0">
                <a:solidFill>
                  <a:srgbClr val="000000"/>
                </a:solidFill>
                <a:latin typeface="Times New Roman" panose="02020603050405020304" pitchFamily="18" charset="0"/>
                <a:cs typeface="Times New Roman" panose="02020603050405020304" pitchFamily="18" charset="0"/>
              </a:rPr>
              <a:t> </a:t>
            </a:r>
          </a:p>
          <a:p>
            <a:r>
              <a:rPr lang="en-GB" sz="2800" b="1" dirty="0">
                <a:solidFill>
                  <a:srgbClr val="000000"/>
                </a:solidFill>
                <a:latin typeface="Times New Roman" panose="02020603050405020304" pitchFamily="18" charset="0"/>
                <a:cs typeface="Times New Roman" panose="02020603050405020304" pitchFamily="18" charset="0"/>
              </a:rPr>
              <a:t>Disadvantages: </a:t>
            </a:r>
          </a:p>
          <a:p>
            <a:pPr marL="742950" lvl="1" indent="-285750" algn="just">
              <a:lnSpc>
                <a:spcPct val="150000"/>
              </a:lnSpc>
              <a:buFont typeface="Wingdings" panose="05000000000000000000" pitchFamily="2" charset="2"/>
              <a:buChar char="q"/>
            </a:pPr>
            <a:r>
              <a:rPr lang="en-GB" dirty="0">
                <a:solidFill>
                  <a:srgbClr val="000000"/>
                </a:solidFill>
                <a:latin typeface="Times New Roman" panose="02020603050405020304" pitchFamily="18" charset="0"/>
                <a:cs typeface="Times New Roman" panose="02020603050405020304" pitchFamily="18" charset="0"/>
              </a:rPr>
              <a:t>It generates high false positive.</a:t>
            </a:r>
          </a:p>
          <a:p>
            <a:pPr marL="742950" lvl="1" indent="-285750" algn="just">
              <a:lnSpc>
                <a:spcPct val="150000"/>
              </a:lnSpc>
              <a:buFont typeface="Wingdings" panose="05000000000000000000" pitchFamily="2" charset="2"/>
              <a:buChar char="q"/>
            </a:pPr>
            <a:r>
              <a:rPr lang="en-GB" dirty="0">
                <a:solidFill>
                  <a:srgbClr val="000000"/>
                </a:solidFill>
                <a:latin typeface="Times New Roman" panose="02020603050405020304" pitchFamily="18" charset="0"/>
                <a:cs typeface="Times New Roman" panose="02020603050405020304" pitchFamily="18" charset="0"/>
              </a:rPr>
              <a:t>Inability to detect novel attacks.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2372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257627-398A-E2AF-DFF9-830949021DB9}"/>
              </a:ext>
            </a:extLst>
          </p:cNvPr>
          <p:cNvSpPr/>
          <p:nvPr/>
        </p:nvSpPr>
        <p:spPr>
          <a:xfrm>
            <a:off x="376262" y="176024"/>
            <a:ext cx="7616635" cy="769441"/>
          </a:xfrm>
          <a:prstGeom prst="rect">
            <a:avLst/>
          </a:prstGeom>
        </p:spPr>
        <p:txBody>
          <a:bodyPr wrap="square">
            <a:spAutoFit/>
          </a:bodyPr>
          <a:lstStyle/>
          <a:p>
            <a:r>
              <a:rPr lang="en-GB" sz="4400" b="1" dirty="0">
                <a:solidFill>
                  <a:srgbClr val="000000"/>
                </a:solidFill>
              </a:rPr>
              <a:t> </a:t>
            </a:r>
            <a:r>
              <a:rPr lang="en-GB" sz="4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Tools &amp; Techniques</a:t>
            </a:r>
          </a:p>
        </p:txBody>
      </p:sp>
      <p:graphicFrame>
        <p:nvGraphicFramePr>
          <p:cNvPr id="13" name="Diagram 12">
            <a:extLst>
              <a:ext uri="{FF2B5EF4-FFF2-40B4-BE49-F238E27FC236}">
                <a16:creationId xmlns:a16="http://schemas.microsoft.com/office/drawing/2014/main" id="{2D4F6663-7927-B3B3-5DBA-56FE2AAD21D6}"/>
              </a:ext>
            </a:extLst>
          </p:cNvPr>
          <p:cNvGraphicFramePr/>
          <p:nvPr>
            <p:extLst>
              <p:ext uri="{D42A27DB-BD31-4B8C-83A1-F6EECF244321}">
                <p14:modId xmlns:p14="http://schemas.microsoft.com/office/powerpoint/2010/main" val="2698470699"/>
              </p:ext>
            </p:extLst>
          </p:nvPr>
        </p:nvGraphicFramePr>
        <p:xfrm>
          <a:off x="376262" y="2367910"/>
          <a:ext cx="3052233" cy="3115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AD67708-4D7C-5B10-E220-520F9CE0B3F9}"/>
              </a:ext>
            </a:extLst>
          </p:cNvPr>
          <p:cNvSpPr txBox="1"/>
          <p:nvPr/>
        </p:nvSpPr>
        <p:spPr>
          <a:xfrm>
            <a:off x="472949" y="1990840"/>
            <a:ext cx="3333588" cy="461665"/>
          </a:xfrm>
          <a:prstGeom prst="rect">
            <a:avLst/>
          </a:prstGeom>
          <a:noFill/>
          <a:effectLst>
            <a:outerShdw blurRad="50800" dist="38100" dir="5400000" algn="t" rotWithShape="0">
              <a:prstClr val="black">
                <a:alpha val="40000"/>
              </a:prstClr>
            </a:outerShdw>
          </a:effectLst>
        </p:spPr>
        <p:txBody>
          <a:bodyPr wrap="square" rtlCol="0">
            <a:spAutoFit/>
          </a:bodyPr>
          <a:lstStyle/>
          <a:p>
            <a:r>
              <a:rPr lang="en-GB" sz="24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Libraries and framework</a:t>
            </a:r>
            <a:endParaRPr lang="en-IN" sz="24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5" name="Diagram 14">
            <a:extLst>
              <a:ext uri="{FF2B5EF4-FFF2-40B4-BE49-F238E27FC236}">
                <a16:creationId xmlns:a16="http://schemas.microsoft.com/office/drawing/2014/main" id="{B5F11112-B3AC-CD5E-EAE9-2DB206E5342F}"/>
              </a:ext>
            </a:extLst>
          </p:cNvPr>
          <p:cNvGraphicFramePr/>
          <p:nvPr>
            <p:extLst>
              <p:ext uri="{D42A27DB-BD31-4B8C-83A1-F6EECF244321}">
                <p14:modId xmlns:p14="http://schemas.microsoft.com/office/powerpoint/2010/main" val="1529808244"/>
              </p:ext>
            </p:extLst>
          </p:nvPr>
        </p:nvGraphicFramePr>
        <p:xfrm>
          <a:off x="3595635" y="4305111"/>
          <a:ext cx="2884763" cy="23864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a:extLst>
              <a:ext uri="{FF2B5EF4-FFF2-40B4-BE49-F238E27FC236}">
                <a16:creationId xmlns:a16="http://schemas.microsoft.com/office/drawing/2014/main" id="{D2AF7586-149E-404D-E7C1-864791E8A5BF}"/>
              </a:ext>
            </a:extLst>
          </p:cNvPr>
          <p:cNvSpPr txBox="1"/>
          <p:nvPr/>
        </p:nvSpPr>
        <p:spPr>
          <a:xfrm>
            <a:off x="3595635" y="3828552"/>
            <a:ext cx="3265715" cy="461665"/>
          </a:xfrm>
          <a:prstGeom prst="rect">
            <a:avLst/>
          </a:prstGeom>
          <a:noFill/>
          <a:effectLst>
            <a:outerShdw blurRad="50800" dist="38100" dir="5400000" algn="t" rotWithShape="0">
              <a:prstClr val="black">
                <a:alpha val="40000"/>
              </a:prstClr>
            </a:outerShdw>
          </a:effectLst>
        </p:spPr>
        <p:txBody>
          <a:bodyPr wrap="square" rtlCol="0">
            <a:spAutoFit/>
          </a:bodyPr>
          <a:lstStyle/>
          <a:p>
            <a:r>
              <a:rPr lang="en-GB" sz="24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Frontend Tools Used</a:t>
            </a:r>
            <a:endParaRPr lang="en-IN" sz="24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9" name="Diagram 18">
            <a:extLst>
              <a:ext uri="{FF2B5EF4-FFF2-40B4-BE49-F238E27FC236}">
                <a16:creationId xmlns:a16="http://schemas.microsoft.com/office/drawing/2014/main" id="{B3B68C09-67DA-7EA9-EE50-BD6A9EC32D3F}"/>
              </a:ext>
            </a:extLst>
          </p:cNvPr>
          <p:cNvGraphicFramePr/>
          <p:nvPr>
            <p:extLst>
              <p:ext uri="{D42A27DB-BD31-4B8C-83A1-F6EECF244321}">
                <p14:modId xmlns:p14="http://schemas.microsoft.com/office/powerpoint/2010/main" val="1769697173"/>
              </p:ext>
            </p:extLst>
          </p:nvPr>
        </p:nvGraphicFramePr>
        <p:xfrm>
          <a:off x="6861350" y="1357447"/>
          <a:ext cx="5154804" cy="357721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38919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0165" y="167879"/>
            <a:ext cx="7786403" cy="707886"/>
          </a:xfrm>
          <a:prstGeom prst="rect">
            <a:avLst/>
          </a:prstGeom>
        </p:spPr>
        <p:txBody>
          <a:bodyPr wrap="square">
            <a:spAutoFit/>
          </a:bodyPr>
          <a:lstStyle/>
          <a:p>
            <a:pPr algn="ctr"/>
            <a:r>
              <a:rPr lang="en-GB"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SYSTEM ARCHITECTURE</a:t>
            </a:r>
          </a:p>
        </p:txBody>
      </p:sp>
      <p:sp>
        <p:nvSpPr>
          <p:cNvPr id="7" name="Rectangle 6"/>
          <p:cNvSpPr/>
          <p:nvPr/>
        </p:nvSpPr>
        <p:spPr>
          <a:xfrm>
            <a:off x="2666950" y="1057644"/>
            <a:ext cx="8427076" cy="5570756"/>
          </a:xfrm>
          <a:prstGeom prst="rect">
            <a:avLst/>
          </a:prstGeom>
        </p:spPr>
        <p:txBody>
          <a:bodyPr wrap="square">
            <a:spAutoFit/>
          </a:bodyPr>
          <a:lstStyle/>
          <a:p>
            <a:pPr lvl="0" algn="just"/>
            <a:r>
              <a:rPr lang="en-GB" sz="2000" b="1" dirty="0">
                <a:latin typeface="Times New Roman" panose="02020603050405020304" pitchFamily="18" charset="0"/>
                <a:cs typeface="Times New Roman" panose="02020603050405020304" pitchFamily="18" charset="0"/>
              </a:rPr>
              <a:t>Pre-processing</a:t>
            </a:r>
          </a:p>
          <a:p>
            <a:pPr marL="285750" lvl="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Pandas: A powerful Python library for data manipulation and cleaning.</a:t>
            </a:r>
          </a:p>
          <a:p>
            <a:pPr marL="285750" lvl="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NumPy: A library for numerical computing in Python, often used for handling arrays and mathematical operations.</a:t>
            </a:r>
          </a:p>
          <a:p>
            <a:pPr marL="285750" lvl="0" indent="-285750" algn="just">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lvl="0" algn="just"/>
            <a:r>
              <a:rPr lang="en-GB" sz="2000" b="1" dirty="0">
                <a:latin typeface="Times New Roman" panose="02020603050405020304" pitchFamily="18" charset="0"/>
                <a:cs typeface="Times New Roman" panose="02020603050405020304" pitchFamily="18" charset="0"/>
              </a:rPr>
              <a:t>Feature Extraction</a:t>
            </a:r>
          </a:p>
          <a:p>
            <a:pPr marL="285750" lvl="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Scikit-learn: A comprehensive machine learning library in Python that includes various feature extraction techniques.</a:t>
            </a:r>
          </a:p>
          <a:p>
            <a:pPr marL="285750" lvl="0" indent="-285750" algn="just">
              <a:buFont typeface="Arial" panose="020B0604020202020204" pitchFamily="34" charset="0"/>
              <a:buChar char="•"/>
            </a:pPr>
            <a:r>
              <a:rPr lang="en-GB" sz="1600" dirty="0" err="1">
                <a:latin typeface="Times New Roman" panose="02020603050405020304" pitchFamily="18" charset="0"/>
                <a:cs typeface="Times New Roman" panose="02020603050405020304" pitchFamily="18" charset="0"/>
              </a:rPr>
              <a:t>tshark</a:t>
            </a:r>
            <a:r>
              <a:rPr lang="en-GB" sz="1600" dirty="0">
                <a:latin typeface="Times New Roman" panose="02020603050405020304" pitchFamily="18" charset="0"/>
                <a:cs typeface="Times New Roman" panose="02020603050405020304" pitchFamily="18" charset="0"/>
              </a:rPr>
              <a:t>: A command-line utility that can extract specific fields from packet capture files.</a:t>
            </a:r>
          </a:p>
          <a:p>
            <a:pPr lvl="0" algn="just"/>
            <a:endParaRPr lang="en-GB" sz="2000" dirty="0">
              <a:latin typeface="Times New Roman" panose="02020603050405020304" pitchFamily="18" charset="0"/>
              <a:cs typeface="Times New Roman" panose="02020603050405020304" pitchFamily="18" charset="0"/>
            </a:endParaRPr>
          </a:p>
          <a:p>
            <a:pPr lvl="0" algn="just"/>
            <a:r>
              <a:rPr lang="en-GB" sz="2000" b="1" dirty="0">
                <a:latin typeface="Times New Roman" panose="02020603050405020304" pitchFamily="18" charset="0"/>
                <a:cs typeface="Times New Roman" panose="02020603050405020304" pitchFamily="18" charset="0"/>
              </a:rPr>
              <a:t>Model Selection and Training</a:t>
            </a:r>
          </a:p>
          <a:p>
            <a:pPr marL="285750" lvl="0" indent="-285750" algn="just">
              <a:buFont typeface="Arial" panose="020B0604020202020204" pitchFamily="34" charset="0"/>
              <a:buChar char="•"/>
            </a:pPr>
            <a:r>
              <a:rPr lang="en-GB" sz="1600" dirty="0" err="1">
                <a:latin typeface="Times New Roman" panose="02020603050405020304" pitchFamily="18" charset="0"/>
                <a:cs typeface="Times New Roman" panose="02020603050405020304" pitchFamily="18" charset="0"/>
              </a:rPr>
              <a:t>Scikit</a:t>
            </a:r>
            <a:r>
              <a:rPr lang="en-GB" sz="1600" dirty="0">
                <a:latin typeface="Times New Roman" panose="02020603050405020304" pitchFamily="18" charset="0"/>
                <a:cs typeface="Times New Roman" panose="02020603050405020304" pitchFamily="18" charset="0"/>
              </a:rPr>
              <a:t>-learn: Offers a wide range of machine learning algorithms for classification, such as Decision Trees, Random Forest, SVM, etc.</a:t>
            </a:r>
          </a:p>
          <a:p>
            <a:pPr marL="285750" lvl="0" indent="-285750" algn="just">
              <a:buFont typeface="Arial" panose="020B0604020202020204" pitchFamily="34" charset="0"/>
              <a:buChar char="•"/>
            </a:pPr>
            <a:r>
              <a:rPr lang="en-GB" sz="1600" dirty="0" err="1">
                <a:latin typeface="Times New Roman" panose="02020603050405020304" pitchFamily="18" charset="0"/>
                <a:cs typeface="Times New Roman" panose="02020603050405020304" pitchFamily="18" charset="0"/>
              </a:rPr>
              <a:t>TensorFlow</a:t>
            </a:r>
            <a:r>
              <a:rPr lang="en-GB" sz="1600" dirty="0">
                <a:latin typeface="Times New Roman" panose="02020603050405020304" pitchFamily="18" charset="0"/>
                <a:cs typeface="Times New Roman" panose="02020603050405020304" pitchFamily="18" charset="0"/>
              </a:rPr>
              <a:t> or </a:t>
            </a:r>
            <a:r>
              <a:rPr lang="en-GB" sz="1600" dirty="0" err="1">
                <a:latin typeface="Times New Roman" panose="02020603050405020304" pitchFamily="18" charset="0"/>
                <a:cs typeface="Times New Roman" panose="02020603050405020304" pitchFamily="18" charset="0"/>
              </a:rPr>
              <a:t>PyTorch</a:t>
            </a:r>
            <a:r>
              <a:rPr lang="en-GB" sz="1600" dirty="0">
                <a:latin typeface="Times New Roman" panose="02020603050405020304" pitchFamily="18" charset="0"/>
                <a:cs typeface="Times New Roman" panose="02020603050405020304" pitchFamily="18" charset="0"/>
              </a:rPr>
              <a:t>: Popular deep learning frameworks used for building and training neural networks.</a:t>
            </a:r>
          </a:p>
          <a:p>
            <a:pPr lvl="0" algn="just"/>
            <a:endParaRPr lang="en-GB" sz="1600" dirty="0">
              <a:latin typeface="Times New Roman" panose="02020603050405020304" pitchFamily="18" charset="0"/>
              <a:cs typeface="Times New Roman" panose="02020603050405020304" pitchFamily="18" charset="0"/>
            </a:endParaRPr>
          </a:p>
          <a:p>
            <a:pPr lvl="0" algn="just"/>
            <a:r>
              <a:rPr lang="en-GB" sz="2000" dirty="0">
                <a:latin typeface="Times New Roman" panose="02020603050405020304" pitchFamily="18" charset="0"/>
                <a:cs typeface="Times New Roman" panose="02020603050405020304" pitchFamily="18" charset="0"/>
              </a:rPr>
              <a:t>Model Evaluation</a:t>
            </a:r>
          </a:p>
          <a:p>
            <a:pPr marL="285750" lvl="0" indent="-285750" algn="just">
              <a:buFont typeface="Arial" panose="020B0604020202020204" pitchFamily="34" charset="0"/>
              <a:buChar char="•"/>
            </a:pPr>
            <a:r>
              <a:rPr lang="en-GB" sz="1600" dirty="0" err="1">
                <a:latin typeface="Times New Roman" panose="02020603050405020304" pitchFamily="18" charset="0"/>
                <a:cs typeface="Times New Roman" panose="02020603050405020304" pitchFamily="18" charset="0"/>
              </a:rPr>
              <a:t>Scikit</a:t>
            </a:r>
            <a:r>
              <a:rPr lang="en-GB" sz="1600" dirty="0">
                <a:latin typeface="Times New Roman" panose="02020603050405020304" pitchFamily="18" charset="0"/>
                <a:cs typeface="Times New Roman" panose="02020603050405020304" pitchFamily="18" charset="0"/>
              </a:rPr>
              <a:t>-learn: Provides tools for model evaluation, including functions for calculating accuracy, precision, recall, F1 score, etc.</a:t>
            </a:r>
          </a:p>
          <a:p>
            <a:pPr marL="285750" lvl="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K-fold Cross-validation: A technique used to evaluate the model's performance on different subsets of the data</a:t>
            </a:r>
          </a:p>
        </p:txBody>
      </p:sp>
    </p:spTree>
    <p:extLst>
      <p:ext uri="{BB962C8B-B14F-4D97-AF65-F5344CB8AC3E}">
        <p14:creationId xmlns:p14="http://schemas.microsoft.com/office/powerpoint/2010/main" val="771156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5969" y="905232"/>
            <a:ext cx="9910410" cy="5047536"/>
          </a:xfrm>
          <a:prstGeom prst="rect">
            <a:avLst/>
          </a:prstGeom>
        </p:spPr>
        <p:txBody>
          <a:bodyPr wrap="square">
            <a:spAutoFit/>
          </a:bodyPr>
          <a:lstStyle/>
          <a:p>
            <a:pPr lvl="0" algn="just"/>
            <a:r>
              <a:rPr lang="en-GB" b="1" dirty="0">
                <a:latin typeface="Times New Roman" panose="02020603050405020304" pitchFamily="18" charset="0"/>
                <a:cs typeface="Times New Roman" panose="02020603050405020304" pitchFamily="18" charset="0"/>
              </a:rPr>
              <a:t>Real-Time Monitoring</a:t>
            </a:r>
          </a:p>
          <a:p>
            <a:pPr lvl="0" algn="just"/>
            <a:r>
              <a:rPr lang="en-GB" sz="1600" dirty="0">
                <a:latin typeface="Times New Roman" panose="02020603050405020304" pitchFamily="18" charset="0"/>
                <a:cs typeface="Times New Roman" panose="02020603050405020304" pitchFamily="18" charset="0"/>
              </a:rPr>
              <a:t>Snort: An open-source IDS that can be used for real-time traffic analysis and packet logging.</a:t>
            </a:r>
          </a:p>
          <a:p>
            <a:pPr lvl="0" algn="just"/>
            <a:r>
              <a:rPr lang="en-GB" sz="1600" dirty="0" err="1">
                <a:latin typeface="Times New Roman" panose="02020603050405020304" pitchFamily="18" charset="0"/>
                <a:cs typeface="Times New Roman" panose="02020603050405020304" pitchFamily="18" charset="0"/>
              </a:rPr>
              <a:t>Suricata</a:t>
            </a:r>
            <a:r>
              <a:rPr lang="en-GB" sz="1600" dirty="0">
                <a:latin typeface="Times New Roman" panose="02020603050405020304" pitchFamily="18" charset="0"/>
                <a:cs typeface="Times New Roman" panose="02020603050405020304" pitchFamily="18" charset="0"/>
              </a:rPr>
              <a:t>: Another open-source IDS that can perform real-time intrusion detection and prevention.</a:t>
            </a:r>
          </a:p>
          <a:p>
            <a:pPr lvl="0" algn="just"/>
            <a:endParaRPr lang="en-GB" dirty="0">
              <a:latin typeface="Times New Roman" panose="02020603050405020304" pitchFamily="18" charset="0"/>
              <a:cs typeface="Times New Roman" panose="02020603050405020304" pitchFamily="18" charset="0"/>
            </a:endParaRPr>
          </a:p>
          <a:p>
            <a:pPr lvl="0" algn="just"/>
            <a:r>
              <a:rPr lang="en-GB" b="1" dirty="0">
                <a:latin typeface="Times New Roman" panose="02020603050405020304" pitchFamily="18" charset="0"/>
                <a:cs typeface="Times New Roman" panose="02020603050405020304" pitchFamily="18" charset="0"/>
              </a:rPr>
              <a:t>Alerting Mechanism</a:t>
            </a:r>
          </a:p>
          <a:p>
            <a:pPr lvl="0" algn="just"/>
            <a:r>
              <a:rPr lang="en-GB" sz="1600" dirty="0">
                <a:latin typeface="Times New Roman" panose="02020603050405020304" pitchFamily="18" charset="0"/>
                <a:cs typeface="Times New Roman" panose="02020603050405020304" pitchFamily="18" charset="0"/>
              </a:rPr>
              <a:t>Email Alerts: Configure the system to send email notifications when suspicious activities are detected.</a:t>
            </a:r>
          </a:p>
          <a:p>
            <a:pPr lvl="0" algn="just"/>
            <a:r>
              <a:rPr lang="en-GB" sz="1600" dirty="0">
                <a:latin typeface="Times New Roman" panose="02020603050405020304" pitchFamily="18" charset="0"/>
                <a:cs typeface="Times New Roman" panose="02020603050405020304" pitchFamily="18" charset="0"/>
              </a:rPr>
              <a:t>Syslog: Send alerts to a centralized logging server for further analysis.</a:t>
            </a:r>
          </a:p>
          <a:p>
            <a:pPr lvl="0" algn="just"/>
            <a:endParaRPr lang="en-GB" dirty="0">
              <a:latin typeface="Times New Roman" panose="02020603050405020304" pitchFamily="18" charset="0"/>
              <a:cs typeface="Times New Roman" panose="02020603050405020304" pitchFamily="18" charset="0"/>
            </a:endParaRPr>
          </a:p>
          <a:p>
            <a:pPr lvl="0" algn="just"/>
            <a:r>
              <a:rPr lang="en-GB" b="1" dirty="0">
                <a:latin typeface="Times New Roman" panose="02020603050405020304" pitchFamily="18" charset="0"/>
                <a:cs typeface="Times New Roman" panose="02020603050405020304" pitchFamily="18" charset="0"/>
              </a:rPr>
              <a:t>Response Mechanism</a:t>
            </a:r>
          </a:p>
          <a:p>
            <a:pPr lvl="0" algn="just"/>
            <a:r>
              <a:rPr lang="en-GB" sz="1600" dirty="0">
                <a:latin typeface="Times New Roman" panose="02020603050405020304" pitchFamily="18" charset="0"/>
                <a:cs typeface="Times New Roman" panose="02020603050405020304" pitchFamily="18" charset="0"/>
              </a:rPr>
              <a:t>Security Incident and Event Management (SIEM) tools: Assist in handling and responding to security incidents effectively.</a:t>
            </a:r>
          </a:p>
          <a:p>
            <a:pPr lvl="0" algn="just"/>
            <a:endParaRPr lang="en-GB" dirty="0">
              <a:latin typeface="Times New Roman" panose="02020603050405020304" pitchFamily="18" charset="0"/>
              <a:cs typeface="Times New Roman" panose="02020603050405020304" pitchFamily="18" charset="0"/>
            </a:endParaRPr>
          </a:p>
          <a:p>
            <a:pPr lvl="0" algn="just"/>
            <a:r>
              <a:rPr lang="en-GB" b="1" dirty="0">
                <a:latin typeface="Times New Roman" panose="02020603050405020304" pitchFamily="18" charset="0"/>
                <a:cs typeface="Times New Roman" panose="02020603050405020304" pitchFamily="18" charset="0"/>
              </a:rPr>
              <a:t>Deployment and Monitoring</a:t>
            </a:r>
          </a:p>
          <a:p>
            <a:pPr lvl="0" algn="just"/>
            <a:r>
              <a:rPr lang="en-GB" sz="1600" dirty="0">
                <a:latin typeface="Times New Roman" panose="02020603050405020304" pitchFamily="18" charset="0"/>
                <a:cs typeface="Times New Roman" panose="02020603050405020304" pitchFamily="18" charset="0"/>
              </a:rPr>
              <a:t>Docker: Containerization tool that simplifies the deployment and scaling of the IDS system.</a:t>
            </a:r>
          </a:p>
          <a:p>
            <a:pPr lvl="0" algn="just"/>
            <a:r>
              <a:rPr lang="en-GB" sz="1600" dirty="0" err="1">
                <a:latin typeface="Times New Roman" panose="02020603050405020304" pitchFamily="18" charset="0"/>
                <a:cs typeface="Times New Roman" panose="02020603050405020304" pitchFamily="18" charset="0"/>
              </a:rPr>
              <a:t>Grafana</a:t>
            </a:r>
            <a:r>
              <a:rPr lang="en-GB" sz="1600" dirty="0">
                <a:latin typeface="Times New Roman" panose="02020603050405020304" pitchFamily="18" charset="0"/>
                <a:cs typeface="Times New Roman" panose="02020603050405020304" pitchFamily="18" charset="0"/>
              </a:rPr>
              <a:t> and Prometheus: Monitoring tools for visualizing system performance and metrics.</a:t>
            </a:r>
          </a:p>
          <a:p>
            <a:pPr lvl="0" algn="just"/>
            <a:endParaRPr lang="en-GB" dirty="0">
              <a:latin typeface="Times New Roman" panose="02020603050405020304" pitchFamily="18" charset="0"/>
              <a:cs typeface="Times New Roman" panose="02020603050405020304" pitchFamily="18" charset="0"/>
            </a:endParaRPr>
          </a:p>
          <a:p>
            <a:pPr lvl="0" algn="just"/>
            <a:r>
              <a:rPr lang="en-GB" b="1" dirty="0">
                <a:latin typeface="Times New Roman" panose="02020603050405020304" pitchFamily="18" charset="0"/>
                <a:cs typeface="Times New Roman" panose="02020603050405020304" pitchFamily="18" charset="0"/>
              </a:rPr>
              <a:t>Reporting and Analysis</a:t>
            </a:r>
          </a:p>
          <a:p>
            <a:pPr lvl="0" algn="just"/>
            <a:r>
              <a:rPr lang="en-GB" sz="1600" dirty="0" err="1">
                <a:latin typeface="Times New Roman" panose="02020603050405020304" pitchFamily="18" charset="0"/>
                <a:cs typeface="Times New Roman" panose="02020603050405020304" pitchFamily="18" charset="0"/>
              </a:rPr>
              <a:t>Jupyter</a:t>
            </a:r>
            <a:r>
              <a:rPr lang="en-GB" sz="1600" dirty="0">
                <a:latin typeface="Times New Roman" panose="02020603050405020304" pitchFamily="18" charset="0"/>
                <a:cs typeface="Times New Roman" panose="02020603050405020304" pitchFamily="18" charset="0"/>
              </a:rPr>
              <a:t> Notebook: An interactive computing environment that allows for data analysis, visualization, and reporting.</a:t>
            </a:r>
          </a:p>
          <a:p>
            <a:pPr lvl="0" algn="just"/>
            <a:r>
              <a:rPr lang="en-GB" sz="1600" dirty="0">
                <a:latin typeface="Times New Roman" panose="02020603050405020304" pitchFamily="18" charset="0"/>
                <a:cs typeface="Times New Roman" panose="02020603050405020304" pitchFamily="18" charset="0"/>
              </a:rPr>
              <a:t>ELK Stack (</a:t>
            </a:r>
            <a:r>
              <a:rPr lang="en-GB" sz="1600" dirty="0" err="1">
                <a:latin typeface="Times New Roman" panose="02020603050405020304" pitchFamily="18" charset="0"/>
                <a:cs typeface="Times New Roman" panose="02020603050405020304" pitchFamily="18" charset="0"/>
              </a:rPr>
              <a:t>Elasticsearch</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Logstash</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Kibana</a:t>
            </a:r>
            <a:r>
              <a:rPr lang="en-GB" sz="1600" dirty="0">
                <a:latin typeface="Times New Roman" panose="02020603050405020304" pitchFamily="18" charset="0"/>
                <a:cs typeface="Times New Roman" panose="02020603050405020304" pitchFamily="18" charset="0"/>
              </a:rPr>
              <a:t>): A powerful combination for log analysis and visualization.</a:t>
            </a:r>
          </a:p>
        </p:txBody>
      </p:sp>
    </p:spTree>
    <p:extLst>
      <p:ext uri="{BB962C8B-B14F-4D97-AF65-F5344CB8AC3E}">
        <p14:creationId xmlns:p14="http://schemas.microsoft.com/office/powerpoint/2010/main" val="307913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3436" y="117091"/>
            <a:ext cx="5289176" cy="1068235"/>
          </a:xfrm>
        </p:spPr>
        <p:txBody>
          <a:bodyPr>
            <a:normAutofit/>
          </a:bodyPr>
          <a:lstStyle/>
          <a:p>
            <a:r>
              <a:rPr lang="en-GB" b="1" dirty="0">
                <a:solidFill>
                  <a:schemeClr val="accent1">
                    <a:lumMod val="75000"/>
                  </a:schemeClr>
                </a:solidFill>
                <a:latin typeface="Times New Roman" panose="02020603050405020304" pitchFamily="18" charset="0"/>
                <a:cs typeface="Times New Roman" panose="02020603050405020304" pitchFamily="18" charset="0"/>
              </a:rPr>
              <a:t> </a:t>
            </a:r>
            <a:r>
              <a:rPr lang="en-GB" b="1" dirty="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ATTACK TYPES</a:t>
            </a:r>
            <a:endParaRPr lang="en-GB"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9" name="Content Placeholder 2">
            <a:extLst>
              <a:ext uri="{FF2B5EF4-FFF2-40B4-BE49-F238E27FC236}">
                <a16:creationId xmlns:a16="http://schemas.microsoft.com/office/drawing/2014/main" id="{6E2AE54E-48BF-B15A-73B0-ABF3AE3490CA}"/>
              </a:ext>
            </a:extLst>
          </p:cNvPr>
          <p:cNvGraphicFramePr>
            <a:graphicFrameLocks noGrp="1"/>
          </p:cNvGraphicFramePr>
          <p:nvPr>
            <p:ph idx="1"/>
            <p:extLst>
              <p:ext uri="{D42A27DB-BD31-4B8C-83A1-F6EECF244321}">
                <p14:modId xmlns:p14="http://schemas.microsoft.com/office/powerpoint/2010/main" val="3294856860"/>
              </p:ext>
            </p:extLst>
          </p:nvPr>
        </p:nvGraphicFramePr>
        <p:xfrm>
          <a:off x="1391523" y="2102736"/>
          <a:ext cx="9446806" cy="4125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87570" y="1316053"/>
            <a:ext cx="6542348" cy="330540"/>
          </a:xfrm>
          <a:prstGeom prst="rect">
            <a:avLst/>
          </a:prstGeom>
        </p:spPr>
        <p:txBody>
          <a:bodyPr wrap="square" lIns="91440" tIns="45720" rIns="91440" bIns="45720" anchor="t">
            <a:spAutoFit/>
          </a:bodyPr>
          <a:lstStyle/>
          <a:p>
            <a:pPr defTabSz="393192">
              <a:spcAft>
                <a:spcPts val="600"/>
              </a:spcAft>
            </a:pPr>
            <a:r>
              <a:rPr lang="en-GB" sz="1500" b="1" kern="1200" dirty="0">
                <a:latin typeface="Times New Roman"/>
                <a:cs typeface="Times New Roman"/>
              </a:rPr>
              <a:t>An attack is defined as the unknown network introduced</a:t>
            </a:r>
            <a:r>
              <a:rPr lang="en-GB" sz="1500" b="1" dirty="0">
                <a:latin typeface="Times New Roman"/>
                <a:cs typeface="Times New Roman"/>
              </a:rPr>
              <a:t> </a:t>
            </a:r>
            <a:r>
              <a:rPr lang="en-GB" sz="1500" b="1" kern="1200" dirty="0">
                <a:latin typeface="Times New Roman"/>
                <a:cs typeface="Times New Roman"/>
              </a:rPr>
              <a:t> to the computer.</a:t>
            </a:r>
            <a:endParaRPr lang="en-GB" sz="1500" b="1" dirty="0">
              <a:latin typeface="Times New Roman"/>
              <a:cs typeface="Times New Roman"/>
            </a:endParaRPr>
          </a:p>
        </p:txBody>
      </p:sp>
    </p:spTree>
    <p:extLst>
      <p:ext uri="{BB962C8B-B14F-4D97-AF65-F5344CB8AC3E}">
        <p14:creationId xmlns:p14="http://schemas.microsoft.com/office/powerpoint/2010/main" val="3711634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3014"/>
            <a:ext cx="10319515" cy="58477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r>
              <a:rPr lang="en-GB" sz="3200" b="1" dirty="0">
                <a:ln w="0"/>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FLOW DIAGRAM IMPLEMENTING PROCESS</a:t>
            </a:r>
          </a:p>
        </p:txBody>
      </p:sp>
      <p:graphicFrame>
        <p:nvGraphicFramePr>
          <p:cNvPr id="16" name="Diagram 15"/>
          <p:cNvGraphicFramePr/>
          <p:nvPr>
            <p:extLst>
              <p:ext uri="{D42A27DB-BD31-4B8C-83A1-F6EECF244321}">
                <p14:modId xmlns:p14="http://schemas.microsoft.com/office/powerpoint/2010/main" val="1952871816"/>
              </p:ext>
            </p:extLst>
          </p:nvPr>
        </p:nvGraphicFramePr>
        <p:xfrm>
          <a:off x="532660" y="1198484"/>
          <a:ext cx="11256885" cy="5406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313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875E68-DCBA-CE1B-0D84-E642905D570F}"/>
              </a:ext>
            </a:extLst>
          </p:cNvPr>
          <p:cNvPicPr>
            <a:picLocks noChangeAspect="1"/>
          </p:cNvPicPr>
          <p:nvPr/>
        </p:nvPicPr>
        <p:blipFill>
          <a:blip r:embed="rId2"/>
          <a:stretch>
            <a:fillRect/>
          </a:stretch>
        </p:blipFill>
        <p:spPr>
          <a:xfrm>
            <a:off x="4812945" y="4173015"/>
            <a:ext cx="7379056" cy="2684985"/>
          </a:xfrm>
          <a:prstGeom prst="rect">
            <a:avLst/>
          </a:prstGeom>
        </p:spPr>
      </p:pic>
      <p:sp>
        <p:nvSpPr>
          <p:cNvPr id="2" name="Rectangle 1"/>
          <p:cNvSpPr/>
          <p:nvPr/>
        </p:nvSpPr>
        <p:spPr>
          <a:xfrm>
            <a:off x="3738485" y="123830"/>
            <a:ext cx="3425372" cy="646331"/>
          </a:xfrm>
          <a:prstGeom prst="rect">
            <a:avLst/>
          </a:prstGeom>
          <a:effectLst>
            <a:outerShdw blurRad="50800" dist="38100" dir="5400000" algn="t" rotWithShape="0">
              <a:prstClr val="black">
                <a:alpha val="40000"/>
              </a:prstClr>
            </a:outerShdw>
          </a:effectLst>
        </p:spPr>
        <p:txBody>
          <a:bodyPr wrap="square" lIns="91440" tIns="45720" rIns="91440" bIns="45720" anchor="t">
            <a:spAutoFit/>
          </a:bodyPr>
          <a:lstStyle/>
          <a:p>
            <a:r>
              <a:rPr lang="en-GB" sz="2000" b="1" dirty="0">
                <a:solidFill>
                  <a:schemeClr val="bg2">
                    <a:lumMod val="25000"/>
                  </a:schemeClr>
                </a:solidFill>
                <a:latin typeface="Times New Roman" panose="02020603050405020304" pitchFamily="18" charset="0"/>
                <a:cs typeface="Times New Roman" panose="02020603050405020304" pitchFamily="18" charset="0"/>
              </a:rPr>
              <a:t>  </a:t>
            </a:r>
            <a:r>
              <a:rPr lang="en-GB" sz="3600" b="1" dirty="0">
                <a:ln w="0"/>
                <a:solidFill>
                  <a:schemeClr val="bg2">
                    <a:lumMod val="2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Data Set Used</a:t>
            </a:r>
          </a:p>
        </p:txBody>
      </p:sp>
      <p:sp>
        <p:nvSpPr>
          <p:cNvPr id="3" name="Rectangle 2"/>
          <p:cNvSpPr/>
          <p:nvPr/>
        </p:nvSpPr>
        <p:spPr>
          <a:xfrm>
            <a:off x="108504" y="708605"/>
            <a:ext cx="7259963" cy="3464410"/>
          </a:xfrm>
          <a:prstGeom prst="rect">
            <a:avLst/>
          </a:prstGeom>
        </p:spPr>
        <p:txBody>
          <a:bodyPr wrap="square">
            <a:spAutoFit/>
          </a:bodyPr>
          <a:lstStyle/>
          <a:p>
            <a:pPr algn="just">
              <a:lnSpc>
                <a:spcPct val="150000"/>
              </a:lnSpc>
            </a:pPr>
            <a:r>
              <a:rPr lang="en-GB" sz="2000" b="1" dirty="0">
                <a:solidFill>
                  <a:srgbClr val="374151"/>
                </a:solidFill>
                <a:latin typeface="Times New Roman" panose="02020603050405020304" pitchFamily="18" charset="0"/>
                <a:cs typeface="Times New Roman" panose="02020603050405020304" pitchFamily="18" charset="0"/>
              </a:rPr>
              <a:t>Purpose:</a:t>
            </a:r>
          </a:p>
          <a:p>
            <a:pPr marL="742950" lvl="1" indent="-285750" algn="just">
              <a:lnSpc>
                <a:spcPct val="150000"/>
              </a:lnSpc>
              <a:buFont typeface="Wingdings" panose="05000000000000000000" pitchFamily="2" charset="2"/>
              <a:buChar char="v"/>
            </a:pPr>
            <a:r>
              <a:rPr lang="en-GB" sz="1600" dirty="0">
                <a:solidFill>
                  <a:srgbClr val="374151"/>
                </a:solidFill>
                <a:latin typeface="Times New Roman" panose="02020603050405020304" pitchFamily="18" charset="0"/>
                <a:cs typeface="Times New Roman" panose="02020603050405020304" pitchFamily="18" charset="0"/>
              </a:rPr>
              <a:t>The main purpose of the KDD Cup 1999 dataset was to encourage research and development in the area of intrusion detection systems.</a:t>
            </a:r>
          </a:p>
          <a:p>
            <a:pPr marL="742950" lvl="1" indent="-285750" algn="just">
              <a:lnSpc>
                <a:spcPct val="15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The KDD Cup 1999 dataset consists of a large collection of network traffic data, known as the "Intrusion Detection Evaluation Dataset (or DARPA dataset)." </a:t>
            </a:r>
          </a:p>
          <a:p>
            <a:pPr marL="742950" lvl="1" indent="-285750" algn="just">
              <a:lnSpc>
                <a:spcPct val="15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It was generated by the Defence  Advanced Research Projects Agency (DARPA) to simulate a military network environment. The dataset is a time-series dataset containing network connection records.</a:t>
            </a:r>
          </a:p>
        </p:txBody>
      </p:sp>
      <p:sp>
        <p:nvSpPr>
          <p:cNvPr id="7" name="TextBox 6">
            <a:extLst>
              <a:ext uri="{FF2B5EF4-FFF2-40B4-BE49-F238E27FC236}">
                <a16:creationId xmlns:a16="http://schemas.microsoft.com/office/drawing/2014/main" id="{EF6B9F92-505F-A510-7DB2-F2AE0CA3A62D}"/>
              </a:ext>
            </a:extLst>
          </p:cNvPr>
          <p:cNvSpPr txBox="1"/>
          <p:nvPr/>
        </p:nvSpPr>
        <p:spPr>
          <a:xfrm>
            <a:off x="7944539" y="1631935"/>
            <a:ext cx="3814645" cy="1617751"/>
          </a:xfrm>
          <a:prstGeom prst="rect">
            <a:avLst/>
          </a:prstGeom>
          <a:noFill/>
        </p:spPr>
        <p:txBody>
          <a:bodyPr wrap="square">
            <a:spAutoFit/>
          </a:bodyPr>
          <a:lstStyle/>
          <a:p>
            <a:pPr algn="just">
              <a:lnSpc>
                <a:spcPct val="150000"/>
              </a:lnSpc>
            </a:pPr>
            <a:r>
              <a:rPr lang="en-GB" sz="2000" b="1" dirty="0">
                <a:latin typeface="Times New Roman" panose="02020603050405020304" pitchFamily="18" charset="0"/>
                <a:cs typeface="Times New Roman" panose="02020603050405020304" pitchFamily="18" charset="0"/>
              </a:rPr>
              <a:t>Challenges :</a:t>
            </a:r>
          </a:p>
          <a:p>
            <a:pPr marL="742950" lvl="1" indent="-285750" algn="just">
              <a:lnSpc>
                <a:spcPct val="15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Imbalanced Classes</a:t>
            </a:r>
          </a:p>
          <a:p>
            <a:pPr marL="742950" lvl="1" indent="-285750" algn="just">
              <a:lnSpc>
                <a:spcPct val="15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Large Dimensionality: contains a large number of features</a:t>
            </a:r>
          </a:p>
        </p:txBody>
      </p:sp>
      <p:sp>
        <p:nvSpPr>
          <p:cNvPr id="9" name="TextBox 8">
            <a:extLst>
              <a:ext uri="{FF2B5EF4-FFF2-40B4-BE49-F238E27FC236}">
                <a16:creationId xmlns:a16="http://schemas.microsoft.com/office/drawing/2014/main" id="{D990DBBE-8414-D470-287A-A91BD7FDFED4}"/>
              </a:ext>
            </a:extLst>
          </p:cNvPr>
          <p:cNvSpPr txBox="1"/>
          <p:nvPr/>
        </p:nvSpPr>
        <p:spPr>
          <a:xfrm>
            <a:off x="0" y="4173015"/>
            <a:ext cx="4928616" cy="2120068"/>
          </a:xfrm>
          <a:prstGeom prst="rect">
            <a:avLst/>
          </a:prstGeom>
          <a:noFill/>
        </p:spPr>
        <p:txBody>
          <a:bodyPr wrap="square">
            <a:spAutoFit/>
          </a:bodyPr>
          <a:lstStyle/>
          <a:p>
            <a:pPr marL="742950" lvl="1" indent="-285750" algn="just">
              <a:lnSpc>
                <a:spcPct val="150000"/>
              </a:lnSpc>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The dataset's simulated nature and the emergence of new attack vectors and techniques have made it less representative of real-world network traffic and modern cyber threats.</a:t>
            </a:r>
          </a:p>
        </p:txBody>
      </p:sp>
    </p:spTree>
    <p:extLst>
      <p:ext uri="{BB962C8B-B14F-4D97-AF65-F5344CB8AC3E}">
        <p14:creationId xmlns:p14="http://schemas.microsoft.com/office/powerpoint/2010/main" val="1593991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90D645-735E-31AD-0A34-EF4FA705BFD5}"/>
              </a:ext>
            </a:extLst>
          </p:cNvPr>
          <p:cNvSpPr/>
          <p:nvPr/>
        </p:nvSpPr>
        <p:spPr>
          <a:xfrm>
            <a:off x="420913" y="362634"/>
            <a:ext cx="4491745" cy="707886"/>
          </a:xfrm>
          <a:prstGeom prst="rect">
            <a:avLst/>
          </a:prstGeom>
          <a:effectLst>
            <a:outerShdw blurRad="50800" dist="38100" dir="5400000" algn="t" rotWithShape="0">
              <a:prstClr val="black">
                <a:alpha val="40000"/>
              </a:prstClr>
            </a:outerShdw>
          </a:effectLst>
        </p:spPr>
        <p:txBody>
          <a:bodyPr wrap="square" lIns="91440" tIns="45720" rIns="91440" bIns="45720" anchor="t">
            <a:spAutoFit/>
          </a:bodyPr>
          <a:lstStyle/>
          <a:p>
            <a:r>
              <a:rPr lang="en-GB" sz="4000" b="1" dirty="0">
                <a:solidFill>
                  <a:schemeClr val="accent1">
                    <a:lumMod val="75000"/>
                  </a:schemeClr>
                </a:solidFill>
                <a:latin typeface="Söhne"/>
              </a:rPr>
              <a:t>  </a:t>
            </a:r>
            <a:r>
              <a:rPr lang="en-GB" sz="4000" b="1" dirty="0">
                <a:ln w="0"/>
                <a:solidFill>
                  <a:schemeClr val="accent1">
                    <a:lumMod val="75000"/>
                  </a:schemeClr>
                </a:solidFill>
                <a:effectLst>
                  <a:reflection blurRad="6350" stA="53000" endA="300" endPos="35500" dir="5400000" sy="-90000" algn="bl" rotWithShape="0"/>
                </a:effectLst>
                <a:latin typeface="Söhne"/>
              </a:rPr>
              <a:t>Feature Selection</a:t>
            </a:r>
            <a:endParaRPr lang="en-GB" sz="4000" b="1" dirty="0">
              <a:ln w="0"/>
              <a:solidFill>
                <a:schemeClr val="accent1">
                  <a:lumMod val="75000"/>
                </a:schemeClr>
              </a:solidFill>
              <a:effectLst>
                <a:reflection blurRad="6350" stA="53000" endA="300" endPos="35500" dir="5400000" sy="-90000" algn="bl" rotWithShape="0"/>
              </a:effectLst>
            </a:endParaRPr>
          </a:p>
        </p:txBody>
      </p:sp>
      <p:pic>
        <p:nvPicPr>
          <p:cNvPr id="3" name="Picture 2">
            <a:extLst>
              <a:ext uri="{FF2B5EF4-FFF2-40B4-BE49-F238E27FC236}">
                <a16:creationId xmlns:a16="http://schemas.microsoft.com/office/drawing/2014/main" id="{6CB12F07-C22B-BB2F-2EBD-FF51D4289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2261" y="958788"/>
            <a:ext cx="6799739" cy="2996191"/>
          </a:xfrm>
          <a:prstGeom prst="rect">
            <a:avLst/>
          </a:prstGeom>
          <a:ln>
            <a:noFill/>
          </a:ln>
          <a:effectLst>
            <a:softEdge rad="112500"/>
          </a:effectLst>
        </p:spPr>
      </p:pic>
      <p:sp>
        <p:nvSpPr>
          <p:cNvPr id="4" name="TextBox 3">
            <a:extLst>
              <a:ext uri="{FF2B5EF4-FFF2-40B4-BE49-F238E27FC236}">
                <a16:creationId xmlns:a16="http://schemas.microsoft.com/office/drawing/2014/main" id="{FFE8D3C4-DCAC-4E38-6D44-07ED40AACB9F}"/>
              </a:ext>
            </a:extLst>
          </p:cNvPr>
          <p:cNvSpPr txBox="1"/>
          <p:nvPr/>
        </p:nvSpPr>
        <p:spPr>
          <a:xfrm>
            <a:off x="763479" y="1748504"/>
            <a:ext cx="4820575" cy="646331"/>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ea typeface="Tahoma" panose="020B0604030504040204" pitchFamily="34" charset="0"/>
                <a:cs typeface="Times New Roman" panose="02020603050405020304" pitchFamily="18" charset="0"/>
              </a:rPr>
              <a:t>Feature selection based on correlation and heatmap</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07DB439-E348-531B-BE67-E552B5D7999C}"/>
              </a:ext>
            </a:extLst>
          </p:cNvPr>
          <p:cNvPicPr>
            <a:picLocks noChangeAspect="1"/>
          </p:cNvPicPr>
          <p:nvPr/>
        </p:nvPicPr>
        <p:blipFill>
          <a:blip r:embed="rId3"/>
          <a:stretch>
            <a:fillRect/>
          </a:stretch>
        </p:blipFill>
        <p:spPr>
          <a:xfrm>
            <a:off x="209225" y="2911875"/>
            <a:ext cx="4361795" cy="3296436"/>
          </a:xfrm>
          <a:prstGeom prst="rect">
            <a:avLst/>
          </a:prstGeom>
          <a:ln>
            <a:noFill/>
          </a:ln>
          <a:effectLst>
            <a:softEdge rad="112500"/>
          </a:effectLst>
        </p:spPr>
      </p:pic>
      <p:pic>
        <p:nvPicPr>
          <p:cNvPr id="8" name="Picture 7">
            <a:extLst>
              <a:ext uri="{FF2B5EF4-FFF2-40B4-BE49-F238E27FC236}">
                <a16:creationId xmlns:a16="http://schemas.microsoft.com/office/drawing/2014/main" id="{66E4A1CE-B7FD-9C43-EFFB-264784332F2A}"/>
              </a:ext>
            </a:extLst>
          </p:cNvPr>
          <p:cNvPicPr>
            <a:picLocks noChangeAspect="1"/>
          </p:cNvPicPr>
          <p:nvPr/>
        </p:nvPicPr>
        <p:blipFill>
          <a:blip r:embed="rId4"/>
          <a:stretch>
            <a:fillRect/>
          </a:stretch>
        </p:blipFill>
        <p:spPr>
          <a:xfrm>
            <a:off x="6959527" y="3954979"/>
            <a:ext cx="3869796" cy="2996191"/>
          </a:xfrm>
          <a:prstGeom prst="rect">
            <a:avLst/>
          </a:prstGeom>
          <a:ln>
            <a:noFill/>
          </a:ln>
          <a:effectLst>
            <a:softEdge rad="112500"/>
          </a:effectLst>
        </p:spPr>
      </p:pic>
    </p:spTree>
    <p:extLst>
      <p:ext uri="{BB962C8B-B14F-4D97-AF65-F5344CB8AC3E}">
        <p14:creationId xmlns:p14="http://schemas.microsoft.com/office/powerpoint/2010/main" val="1008235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96AE169-227E-AE49-261A-5E933BF8F222}"/>
              </a:ext>
            </a:extLst>
          </p:cNvPr>
          <p:cNvPicPr>
            <a:picLocks noChangeAspect="1"/>
          </p:cNvPicPr>
          <p:nvPr/>
        </p:nvPicPr>
        <p:blipFill>
          <a:blip r:embed="rId2"/>
          <a:stretch>
            <a:fillRect/>
          </a:stretch>
        </p:blipFill>
        <p:spPr>
          <a:xfrm>
            <a:off x="5598315" y="4935929"/>
            <a:ext cx="1062038" cy="1076326"/>
          </a:xfrm>
          <a:prstGeom prst="rect">
            <a:avLst/>
          </a:prstGeom>
          <a:effectLst>
            <a:softEdge rad="63500"/>
          </a:effectLst>
        </p:spPr>
      </p:pic>
      <p:sp>
        <p:nvSpPr>
          <p:cNvPr id="4" name="TextBox 3">
            <a:extLst>
              <a:ext uri="{FF2B5EF4-FFF2-40B4-BE49-F238E27FC236}">
                <a16:creationId xmlns:a16="http://schemas.microsoft.com/office/drawing/2014/main" id="{F9D1DADD-BDFA-52A5-380B-9D5E407F88EB}"/>
              </a:ext>
            </a:extLst>
          </p:cNvPr>
          <p:cNvSpPr txBox="1"/>
          <p:nvPr/>
        </p:nvSpPr>
        <p:spPr>
          <a:xfrm>
            <a:off x="4586287" y="0"/>
            <a:ext cx="3019425" cy="461665"/>
          </a:xfrm>
          <a:prstGeom prst="rect">
            <a:avLst/>
          </a:prstGeom>
          <a:noFill/>
        </p:spPr>
        <p:txBody>
          <a:bodyPr wrap="square" lIns="91440" tIns="45720" rIns="91440" bIns="45720" rtlCol="0" anchor="t">
            <a:spAutoFit/>
          </a:bodyPr>
          <a:lstStyle/>
          <a:p>
            <a:pPr algn="ctr"/>
            <a:r>
              <a:rPr lang="en-GB" sz="2400" b="1">
                <a:solidFill>
                  <a:srgbClr val="FF0000"/>
                </a:solidFill>
                <a:latin typeface="Arial Black"/>
                <a:cs typeface="Times New Roman"/>
              </a:rPr>
              <a:t>Presentation On</a:t>
            </a:r>
            <a:endParaRPr lang="en-IN" sz="2400" b="1">
              <a:solidFill>
                <a:srgbClr val="FF0000"/>
              </a:solidFill>
              <a:latin typeface="Arial Black"/>
              <a:cs typeface="Times New Roman"/>
            </a:endParaRPr>
          </a:p>
        </p:txBody>
      </p:sp>
      <p:sp>
        <p:nvSpPr>
          <p:cNvPr id="5" name="TextBox 4">
            <a:extLst>
              <a:ext uri="{FF2B5EF4-FFF2-40B4-BE49-F238E27FC236}">
                <a16:creationId xmlns:a16="http://schemas.microsoft.com/office/drawing/2014/main" id="{CDDD8BFE-F045-A228-4D7D-40E61EEDEC14}"/>
              </a:ext>
            </a:extLst>
          </p:cNvPr>
          <p:cNvSpPr txBox="1"/>
          <p:nvPr/>
        </p:nvSpPr>
        <p:spPr>
          <a:xfrm>
            <a:off x="1543048" y="332065"/>
            <a:ext cx="9105900" cy="7078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GB" sz="4000" b="1" dirty="0">
                <a:ln w="12700">
                  <a:solidFill>
                    <a:schemeClr val="tx2">
                      <a:lumMod val="75000"/>
                    </a:schemeClr>
                  </a:solidFill>
                  <a:prstDash val="solid"/>
                </a:ln>
                <a:solidFill>
                  <a:schemeClr val="accent1">
                    <a:lumMod val="75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INTRUSION DETECTION SYSTEM</a:t>
            </a:r>
            <a:endParaRPr lang="en-IN" sz="4000" b="1" dirty="0">
              <a:ln w="12700">
                <a:solidFill>
                  <a:schemeClr val="tx2">
                    <a:lumMod val="75000"/>
                  </a:schemeClr>
                </a:solidFill>
                <a:prstDash val="solid"/>
              </a:ln>
              <a:solidFill>
                <a:schemeClr val="accent1">
                  <a:lumMod val="75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A0608F2-3770-E465-9B65-A84E08F7EAB8}"/>
              </a:ext>
            </a:extLst>
          </p:cNvPr>
          <p:cNvSpPr txBox="1"/>
          <p:nvPr/>
        </p:nvSpPr>
        <p:spPr>
          <a:xfrm>
            <a:off x="1609723" y="954643"/>
            <a:ext cx="9039225" cy="181588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2800" b="1" dirty="0">
                <a:ln/>
                <a:solidFill>
                  <a:schemeClr val="accent2">
                    <a:lumMod val="50000"/>
                  </a:schemeClr>
                </a:solidFill>
                <a:latin typeface="Times New Roman" panose="02020603050405020304" pitchFamily="18" charset="0"/>
                <a:cs typeface="Times New Roman" panose="02020603050405020304" pitchFamily="18" charset="0"/>
              </a:rPr>
              <a:t>Bachelor Of Technology</a:t>
            </a:r>
          </a:p>
          <a:p>
            <a:pPr algn="ctr"/>
            <a:r>
              <a:rPr lang="en-GB" sz="2800" b="1" dirty="0">
                <a:ln/>
                <a:solidFill>
                  <a:schemeClr val="accent2">
                    <a:lumMod val="50000"/>
                  </a:schemeClr>
                </a:solidFill>
                <a:latin typeface="Times New Roman" panose="02020603050405020304" pitchFamily="18" charset="0"/>
                <a:cs typeface="Times New Roman" panose="02020603050405020304" pitchFamily="18" charset="0"/>
              </a:rPr>
              <a:t>In </a:t>
            </a:r>
          </a:p>
          <a:p>
            <a:pPr algn="ctr"/>
            <a:r>
              <a:rPr lang="en-GB" sz="2800" b="1" dirty="0">
                <a:ln/>
                <a:solidFill>
                  <a:schemeClr val="accent2">
                    <a:lumMod val="50000"/>
                  </a:schemeClr>
                </a:solidFill>
                <a:latin typeface="Times New Roman" panose="02020603050405020304" pitchFamily="18" charset="0"/>
                <a:cs typeface="Times New Roman" panose="02020603050405020304" pitchFamily="18" charset="0"/>
              </a:rPr>
              <a:t>Computer Science &amp; Engineering</a:t>
            </a:r>
          </a:p>
          <a:p>
            <a:pPr algn="ctr"/>
            <a:r>
              <a:rPr lang="en-GB" sz="2800" b="1" dirty="0">
                <a:ln/>
                <a:solidFill>
                  <a:schemeClr val="accent2">
                    <a:lumMod val="50000"/>
                  </a:schemeClr>
                </a:solidFill>
                <a:latin typeface="Times New Roman" panose="02020603050405020304" pitchFamily="18" charset="0"/>
                <a:cs typeface="Times New Roman" panose="02020603050405020304" pitchFamily="18" charset="0"/>
              </a:rPr>
              <a:t>By </a:t>
            </a:r>
            <a:endParaRPr lang="en-IN" sz="2800" b="1" dirty="0">
              <a:ln/>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F648326-2419-2CC7-F997-0AF2813C20E3}"/>
              </a:ext>
            </a:extLst>
          </p:cNvPr>
          <p:cNvSpPr txBox="1"/>
          <p:nvPr/>
        </p:nvSpPr>
        <p:spPr>
          <a:xfrm>
            <a:off x="4043361" y="4029164"/>
            <a:ext cx="4333875" cy="1015663"/>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2000" b="1" dirty="0">
                <a:ln/>
                <a:solidFill>
                  <a:schemeClr val="accent2">
                    <a:lumMod val="50000"/>
                  </a:schemeClr>
                </a:solidFill>
                <a:latin typeface="Times New Roman" panose="02020603050405020304" pitchFamily="18" charset="0"/>
                <a:cs typeface="Times New Roman" panose="02020603050405020304" pitchFamily="18" charset="0"/>
              </a:rPr>
              <a:t>Under The Guidance</a:t>
            </a:r>
          </a:p>
          <a:p>
            <a:pPr algn="ctr"/>
            <a:r>
              <a:rPr lang="en-GB" sz="2000" b="1" dirty="0">
                <a:ln/>
                <a:solidFill>
                  <a:schemeClr val="accent2">
                    <a:lumMod val="50000"/>
                  </a:schemeClr>
                </a:solidFill>
                <a:latin typeface="Times New Roman" panose="02020603050405020304" pitchFamily="18" charset="0"/>
                <a:cs typeface="Times New Roman" panose="02020603050405020304" pitchFamily="18" charset="0"/>
              </a:rPr>
              <a:t>Of</a:t>
            </a:r>
          </a:p>
          <a:p>
            <a:pPr algn="ctr"/>
            <a:r>
              <a:rPr lang="en-GB" sz="2000" b="1" dirty="0">
                <a:ln/>
                <a:solidFill>
                  <a:schemeClr val="accent2">
                    <a:lumMod val="50000"/>
                  </a:schemeClr>
                </a:solidFill>
                <a:latin typeface="Times New Roman" panose="02020603050405020304" pitchFamily="18" charset="0"/>
                <a:cs typeface="Times New Roman" panose="02020603050405020304" pitchFamily="18" charset="0"/>
              </a:rPr>
              <a:t>Asst. Prof. Ravi Kumar</a:t>
            </a:r>
            <a:endParaRPr lang="en-IN" sz="2000" b="1" dirty="0">
              <a:ln/>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7B7C231-231F-DE01-F2E6-AA1A53A1CA5B}"/>
              </a:ext>
            </a:extLst>
          </p:cNvPr>
          <p:cNvSpPr txBox="1"/>
          <p:nvPr/>
        </p:nvSpPr>
        <p:spPr>
          <a:xfrm>
            <a:off x="3500435" y="2828835"/>
            <a:ext cx="2362200" cy="1200329"/>
          </a:xfrm>
          <a:prstGeom prst="rect">
            <a:avLst/>
          </a:prstGeom>
          <a:noFill/>
        </p:spPr>
        <p:txBody>
          <a:bodyPr wrap="square" rtlCol="0">
            <a:spAutoFit/>
          </a:bodyPr>
          <a:lstStyle/>
          <a:p>
            <a:pPr algn="ctr"/>
            <a:r>
              <a:rPr lang="en-GB" b="1" dirty="0">
                <a:solidFill>
                  <a:schemeClr val="accent1">
                    <a:lumMod val="75000"/>
                  </a:schemeClr>
                </a:solidFill>
                <a:latin typeface="Times New Roman" panose="02020603050405020304" pitchFamily="18" charset="0"/>
                <a:cs typeface="Times New Roman" panose="02020603050405020304" pitchFamily="18" charset="0"/>
              </a:rPr>
              <a:t>Harsh Kr. Gaurav (19105125003)</a:t>
            </a:r>
          </a:p>
          <a:p>
            <a:pPr algn="ctr"/>
            <a:r>
              <a:rPr lang="en-GB" b="1" dirty="0">
                <a:solidFill>
                  <a:schemeClr val="accent1">
                    <a:lumMod val="75000"/>
                  </a:schemeClr>
                </a:solidFill>
                <a:latin typeface="Times New Roman" panose="02020603050405020304" pitchFamily="18" charset="0"/>
                <a:cs typeface="Times New Roman" panose="02020603050405020304" pitchFamily="18" charset="0"/>
              </a:rPr>
              <a:t>Mrinal Prakash</a:t>
            </a:r>
          </a:p>
          <a:p>
            <a:pPr algn="ctr"/>
            <a:r>
              <a:rPr lang="en-GB" b="1" dirty="0">
                <a:solidFill>
                  <a:schemeClr val="accent1">
                    <a:lumMod val="75000"/>
                  </a:schemeClr>
                </a:solidFill>
                <a:latin typeface="Times New Roman" panose="02020603050405020304" pitchFamily="18" charset="0"/>
                <a:cs typeface="Times New Roman" panose="02020603050405020304" pitchFamily="18" charset="0"/>
              </a:rPr>
              <a:t>(19105125020)</a:t>
            </a:r>
          </a:p>
        </p:txBody>
      </p:sp>
      <p:sp>
        <p:nvSpPr>
          <p:cNvPr id="13" name="TextBox 12">
            <a:extLst>
              <a:ext uri="{FF2B5EF4-FFF2-40B4-BE49-F238E27FC236}">
                <a16:creationId xmlns:a16="http://schemas.microsoft.com/office/drawing/2014/main" id="{8350DE21-3D07-68D0-9B3A-48037373C871}"/>
              </a:ext>
            </a:extLst>
          </p:cNvPr>
          <p:cNvSpPr txBox="1"/>
          <p:nvPr/>
        </p:nvSpPr>
        <p:spPr>
          <a:xfrm>
            <a:off x="6076948" y="2828835"/>
            <a:ext cx="2457451" cy="1200329"/>
          </a:xfrm>
          <a:prstGeom prst="rect">
            <a:avLst/>
          </a:prstGeom>
          <a:noFill/>
        </p:spPr>
        <p:txBody>
          <a:bodyPr wrap="square">
            <a:spAutoFit/>
          </a:bodyPr>
          <a:lstStyle/>
          <a:p>
            <a:pPr algn="ctr"/>
            <a:r>
              <a:rPr lang="en-GB" b="1" dirty="0">
                <a:solidFill>
                  <a:schemeClr val="accent1">
                    <a:lumMod val="75000"/>
                  </a:schemeClr>
                </a:solidFill>
                <a:latin typeface="Times New Roman" panose="02020603050405020304" pitchFamily="18" charset="0"/>
                <a:cs typeface="Times New Roman" panose="02020603050405020304" pitchFamily="18" charset="0"/>
              </a:rPr>
              <a:t>Amar Kr. Sharma</a:t>
            </a:r>
          </a:p>
          <a:p>
            <a:pPr algn="ctr"/>
            <a:r>
              <a:rPr lang="en-GB" b="1" dirty="0">
                <a:solidFill>
                  <a:schemeClr val="accent1">
                    <a:lumMod val="75000"/>
                  </a:schemeClr>
                </a:solidFill>
                <a:latin typeface="Times New Roman" panose="02020603050405020304" pitchFamily="18" charset="0"/>
                <a:cs typeface="Times New Roman" panose="02020603050405020304" pitchFamily="18" charset="0"/>
              </a:rPr>
              <a:t>(19105125055)</a:t>
            </a:r>
          </a:p>
          <a:p>
            <a:pPr algn="ctr"/>
            <a:r>
              <a:rPr lang="en-GB" b="1" dirty="0">
                <a:solidFill>
                  <a:schemeClr val="accent1">
                    <a:lumMod val="75000"/>
                  </a:schemeClr>
                </a:solidFill>
                <a:latin typeface="Times New Roman" panose="02020603050405020304" pitchFamily="18" charset="0"/>
                <a:cs typeface="Times New Roman" panose="02020603050405020304" pitchFamily="18" charset="0"/>
              </a:rPr>
              <a:t>Vikash Raj</a:t>
            </a:r>
          </a:p>
          <a:p>
            <a:pPr algn="ctr"/>
            <a:r>
              <a:rPr lang="en-GB" b="1" dirty="0">
                <a:solidFill>
                  <a:schemeClr val="accent1">
                    <a:lumMod val="75000"/>
                  </a:schemeClr>
                </a:solidFill>
                <a:latin typeface="Times New Roman" panose="02020603050405020304" pitchFamily="18" charset="0"/>
                <a:cs typeface="Times New Roman" panose="02020603050405020304" pitchFamily="18" charset="0"/>
              </a:rPr>
              <a:t>(19105125056)</a:t>
            </a:r>
          </a:p>
        </p:txBody>
      </p:sp>
      <p:sp>
        <p:nvSpPr>
          <p:cNvPr id="14" name="TextBox 13">
            <a:extLst>
              <a:ext uri="{FF2B5EF4-FFF2-40B4-BE49-F238E27FC236}">
                <a16:creationId xmlns:a16="http://schemas.microsoft.com/office/drawing/2014/main" id="{62D77EA4-9878-7381-4F0D-1A2B1F7E4A19}"/>
              </a:ext>
            </a:extLst>
          </p:cNvPr>
          <p:cNvSpPr txBox="1"/>
          <p:nvPr/>
        </p:nvSpPr>
        <p:spPr>
          <a:xfrm>
            <a:off x="3390897" y="5903356"/>
            <a:ext cx="5476875" cy="40011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2000" b="1" dirty="0">
                <a:ln/>
                <a:solidFill>
                  <a:schemeClr val="accent2">
                    <a:lumMod val="50000"/>
                  </a:schemeClr>
                </a:solidFill>
                <a:latin typeface="Times New Roman" panose="02020603050405020304" pitchFamily="18" charset="0"/>
                <a:cs typeface="Times New Roman" panose="02020603050405020304" pitchFamily="18" charset="0"/>
              </a:rPr>
              <a:t>Department of computer Science &amp; Engineering</a:t>
            </a:r>
          </a:p>
        </p:txBody>
      </p:sp>
      <p:sp>
        <p:nvSpPr>
          <p:cNvPr id="16" name="TextBox 15">
            <a:extLst>
              <a:ext uri="{FF2B5EF4-FFF2-40B4-BE49-F238E27FC236}">
                <a16:creationId xmlns:a16="http://schemas.microsoft.com/office/drawing/2014/main" id="{561EEA12-C3AC-4927-E016-B4DDFF047642}"/>
              </a:ext>
            </a:extLst>
          </p:cNvPr>
          <p:cNvSpPr txBox="1"/>
          <p:nvPr/>
        </p:nvSpPr>
        <p:spPr>
          <a:xfrm>
            <a:off x="2233610" y="6320928"/>
            <a:ext cx="7791450" cy="4001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2000" b="1" dirty="0">
                <a:ln/>
                <a:solidFill>
                  <a:schemeClr val="accent2">
                    <a:lumMod val="50000"/>
                  </a:schemeClr>
                </a:solidFill>
                <a:latin typeface="Times New Roman" panose="02020603050405020304" pitchFamily="18" charset="0"/>
                <a:cs typeface="Times New Roman" panose="02020603050405020304" pitchFamily="18" charset="0"/>
              </a:rPr>
              <a:t>Rashtrakavi Ramdhari Dinkar College of Engineering , Begusarai </a:t>
            </a:r>
            <a:endParaRPr lang="en-IN" sz="2000" b="1" dirty="0">
              <a:ln/>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252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26016" y="323998"/>
            <a:ext cx="1894737" cy="584775"/>
          </a:xfrm>
          <a:prstGeom prst="rect">
            <a:avLst/>
          </a:prstGeom>
        </p:spPr>
        <p:txBody>
          <a:bodyPr wrap="square">
            <a:spAutoFit/>
          </a:bodyPr>
          <a:lstStyle/>
          <a:p>
            <a:r>
              <a:rPr lang="en-GB" sz="3200" b="1" dirty="0">
                <a:ln w="0"/>
                <a:solidFill>
                  <a:schemeClr val="bg2">
                    <a:lumMod val="2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Analysis</a:t>
            </a:r>
            <a:endParaRPr lang="en-GB" sz="3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81" y="2228296"/>
            <a:ext cx="5575744" cy="356225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113" r="10929"/>
          <a:stretch/>
        </p:blipFill>
        <p:spPr>
          <a:xfrm>
            <a:off x="6611936" y="3652128"/>
            <a:ext cx="4190260" cy="3049009"/>
          </a:xfrm>
          <a:prstGeom prst="rect">
            <a:avLst/>
          </a:prstGeom>
        </p:spPr>
      </p:pic>
      <p:sp>
        <p:nvSpPr>
          <p:cNvPr id="7" name="TextBox 6">
            <a:extLst>
              <a:ext uri="{FF2B5EF4-FFF2-40B4-BE49-F238E27FC236}">
                <a16:creationId xmlns:a16="http://schemas.microsoft.com/office/drawing/2014/main" id="{F76C8BA6-A7DD-34BE-BCCD-1890F2EBD3B8}"/>
              </a:ext>
            </a:extLst>
          </p:cNvPr>
          <p:cNvSpPr txBox="1"/>
          <p:nvPr/>
        </p:nvSpPr>
        <p:spPr>
          <a:xfrm>
            <a:off x="7696940" y="1056443"/>
            <a:ext cx="4261281" cy="646331"/>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Most of the attack was base on </a:t>
            </a:r>
            <a:r>
              <a:rPr lang="en-GB" dirty="0" err="1">
                <a:latin typeface="Times New Roman" panose="02020603050405020304" pitchFamily="18" charset="0"/>
                <a:cs typeface="Times New Roman" panose="02020603050405020304" pitchFamily="18" charset="0"/>
              </a:rPr>
              <a:t>tcp</a:t>
            </a:r>
            <a:r>
              <a:rPr lang="en-GB" dirty="0">
                <a:latin typeface="Times New Roman" panose="02020603050405020304" pitchFamily="18" charset="0"/>
                <a:cs typeface="Times New Roman" panose="02020603050405020304" pitchFamily="18" charset="0"/>
              </a:rPr>
              <a:t> protocol followed by </a:t>
            </a:r>
            <a:r>
              <a:rPr lang="en-GB" dirty="0" err="1">
                <a:latin typeface="Times New Roman" panose="02020603050405020304" pitchFamily="18" charset="0"/>
                <a:cs typeface="Times New Roman" panose="02020603050405020304" pitchFamily="18" charset="0"/>
              </a:rPr>
              <a:t>udp</a:t>
            </a:r>
            <a:r>
              <a:rPr lang="en-GB" dirty="0">
                <a:latin typeface="Times New Roman" panose="02020603050405020304" pitchFamily="18" charset="0"/>
                <a:cs typeface="Times New Roman" panose="02020603050405020304" pitchFamily="18" charset="0"/>
              </a:rPr>
              <a:t> and </a:t>
            </a:r>
            <a:r>
              <a:rPr lang="en-GB" dirty="0" err="1">
                <a:latin typeface="Times New Roman" panose="02020603050405020304" pitchFamily="18" charset="0"/>
                <a:cs typeface="Times New Roman" panose="02020603050405020304" pitchFamily="18" charset="0"/>
              </a:rPr>
              <a:t>icmp</a:t>
            </a:r>
            <a:endParaRPr lang="en-IN" dirty="0">
              <a:latin typeface="Times New Roman" panose="02020603050405020304" pitchFamily="18" charset="0"/>
              <a:cs typeface="Times New Roman" panose="02020603050405020304" pitchFamily="18" charset="0"/>
            </a:endParaRPr>
          </a:p>
        </p:txBody>
      </p:sp>
      <p:cxnSp>
        <p:nvCxnSpPr>
          <p:cNvPr id="14" name="Connector: Elbow 13">
            <a:extLst>
              <a:ext uri="{FF2B5EF4-FFF2-40B4-BE49-F238E27FC236}">
                <a16:creationId xmlns:a16="http://schemas.microsoft.com/office/drawing/2014/main" id="{8FCB8475-A335-07DA-B04F-EFEA76360ACB}"/>
              </a:ext>
            </a:extLst>
          </p:cNvPr>
          <p:cNvCxnSpPr>
            <a:cxnSpLocks/>
          </p:cNvCxnSpPr>
          <p:nvPr/>
        </p:nvCxnSpPr>
        <p:spPr>
          <a:xfrm flipV="1">
            <a:off x="5184559" y="1251751"/>
            <a:ext cx="2388093" cy="1482571"/>
          </a:xfrm>
          <a:prstGeom prst="bentConnector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Arrow: Right 18">
            <a:extLst>
              <a:ext uri="{FF2B5EF4-FFF2-40B4-BE49-F238E27FC236}">
                <a16:creationId xmlns:a16="http://schemas.microsoft.com/office/drawing/2014/main" id="{77E1175C-6354-5699-29CA-A15B666B7A58}"/>
              </a:ext>
            </a:extLst>
          </p:cNvPr>
          <p:cNvSpPr/>
          <p:nvPr/>
        </p:nvSpPr>
        <p:spPr>
          <a:xfrm rot="16200000">
            <a:off x="8278601" y="3125528"/>
            <a:ext cx="856930" cy="4931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246CC901-8F1C-8739-6AEE-9DD6B539B9AB}"/>
              </a:ext>
            </a:extLst>
          </p:cNvPr>
          <p:cNvSpPr txBox="1"/>
          <p:nvPr/>
        </p:nvSpPr>
        <p:spPr>
          <a:xfrm>
            <a:off x="8078680" y="2396971"/>
            <a:ext cx="2388093" cy="646331"/>
          </a:xfrm>
          <a:prstGeom prst="rect">
            <a:avLst/>
          </a:prstGeom>
          <a:noFill/>
        </p:spPr>
        <p:txBody>
          <a:bodyPr wrap="square" rtlCol="0">
            <a:spAutoFit/>
          </a:bodyPr>
          <a:lstStyle/>
          <a:p>
            <a:r>
              <a:rPr lang="en-GB" dirty="0">
                <a:solidFill>
                  <a:schemeClr val="bg2">
                    <a:lumMod val="25000"/>
                  </a:schemeClr>
                </a:solidFill>
                <a:latin typeface="Times New Roman" panose="02020603050405020304" pitchFamily="18" charset="0"/>
                <a:cs typeface="Times New Roman" panose="02020603050405020304" pitchFamily="18" charset="0"/>
              </a:rPr>
              <a:t>Attack and labelling as flag</a:t>
            </a:r>
            <a:endParaRPr lang="en-IN"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039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16A1DE-3480-4ED5-DBA9-BC6012EE0D62}"/>
              </a:ext>
            </a:extLst>
          </p:cNvPr>
          <p:cNvSpPr txBox="1"/>
          <p:nvPr/>
        </p:nvSpPr>
        <p:spPr>
          <a:xfrm>
            <a:off x="1165193" y="59068"/>
            <a:ext cx="1879847" cy="646331"/>
          </a:xfrm>
          <a:prstGeom prst="rect">
            <a:avLst/>
          </a:prstGeom>
          <a:noFill/>
        </p:spPr>
        <p:txBody>
          <a:bodyPr wrap="square">
            <a:spAutoFit/>
          </a:bodyPr>
          <a:lstStyle/>
          <a:p>
            <a:r>
              <a:rPr lang="en-GB" sz="3600" b="1" dirty="0">
                <a:ln w="0"/>
                <a:solidFill>
                  <a:schemeClr val="bg2">
                    <a:lumMod val="2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Analysis</a:t>
            </a:r>
            <a:endParaRPr lang="en-GB" sz="3600" dirty="0"/>
          </a:p>
        </p:txBody>
      </p:sp>
      <p:pic>
        <p:nvPicPr>
          <p:cNvPr id="5" name="Picture 4">
            <a:extLst>
              <a:ext uri="{FF2B5EF4-FFF2-40B4-BE49-F238E27FC236}">
                <a16:creationId xmlns:a16="http://schemas.microsoft.com/office/drawing/2014/main" id="{8CACD534-EE85-0AA9-B084-3F9DCA26514B}"/>
              </a:ext>
            </a:extLst>
          </p:cNvPr>
          <p:cNvPicPr>
            <a:picLocks noChangeAspect="1"/>
          </p:cNvPicPr>
          <p:nvPr/>
        </p:nvPicPr>
        <p:blipFill>
          <a:blip r:embed="rId2"/>
          <a:stretch>
            <a:fillRect/>
          </a:stretch>
        </p:blipFill>
        <p:spPr>
          <a:xfrm>
            <a:off x="7742036" y="4073425"/>
            <a:ext cx="4305300" cy="2524125"/>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0643A1E-5A1B-95BA-ED24-69AB668505D2}"/>
              </a:ext>
            </a:extLst>
          </p:cNvPr>
          <p:cNvPicPr>
            <a:picLocks noChangeAspect="1"/>
          </p:cNvPicPr>
          <p:nvPr/>
        </p:nvPicPr>
        <p:blipFill>
          <a:blip r:embed="rId3"/>
          <a:stretch>
            <a:fillRect/>
          </a:stretch>
        </p:blipFill>
        <p:spPr>
          <a:xfrm>
            <a:off x="7997280" y="997303"/>
            <a:ext cx="4050056" cy="2431697"/>
          </a:xfrm>
          <a:prstGeom prst="rect">
            <a:avLst/>
          </a:prstGeom>
          <a:ln>
            <a:solidFill>
              <a:schemeClr val="accent2">
                <a:lumMod val="75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8533178-767F-7BC8-2512-574636DF41C2}"/>
              </a:ext>
            </a:extLst>
          </p:cNvPr>
          <p:cNvPicPr>
            <a:picLocks noChangeAspect="1"/>
          </p:cNvPicPr>
          <p:nvPr/>
        </p:nvPicPr>
        <p:blipFill>
          <a:blip r:embed="rId4"/>
          <a:stretch>
            <a:fillRect/>
          </a:stretch>
        </p:blipFill>
        <p:spPr>
          <a:xfrm>
            <a:off x="858367" y="4142747"/>
            <a:ext cx="5933050" cy="2385482"/>
          </a:xfrm>
          <a:prstGeom prst="rect">
            <a:avLst/>
          </a:prstGeom>
          <a:ln>
            <a:solidFill>
              <a:srgbClr val="FFFF00"/>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8E1DCBC-A3A7-08E7-246F-A3203A54B5D2}"/>
              </a:ext>
            </a:extLst>
          </p:cNvPr>
          <p:cNvPicPr>
            <a:picLocks noChangeAspect="1"/>
          </p:cNvPicPr>
          <p:nvPr/>
        </p:nvPicPr>
        <p:blipFill rotWithShape="1">
          <a:blip r:embed="rId5"/>
          <a:srcRect l="5844" t="5107" r="2690" b="5783"/>
          <a:stretch/>
        </p:blipFill>
        <p:spPr>
          <a:xfrm>
            <a:off x="71729" y="862922"/>
            <a:ext cx="7821227" cy="3122302"/>
          </a:xfrm>
          <a:prstGeom prst="roundRect">
            <a:avLst>
              <a:gd name="adj" fmla="val 8594"/>
            </a:avLst>
          </a:prstGeom>
          <a:solidFill>
            <a:srgbClr val="FFFFFF">
              <a:shade val="85000"/>
            </a:srgbClr>
          </a:solidFill>
          <a:ln>
            <a:solidFill>
              <a:schemeClr val="accent1">
                <a:lumMod val="50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195693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72EFE5-DDB5-41BC-B3F4-19D747119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77B4CB6-64B7-4C1D-B623-F1EC02FCC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937866"/>
          </a:xfrm>
          <a:custGeom>
            <a:avLst/>
            <a:gdLst>
              <a:gd name="connsiteX0" fmla="*/ 8930642 w 12192000"/>
              <a:gd name="connsiteY0" fmla="*/ 5494299 h 5937866"/>
              <a:gd name="connsiteX1" fmla="*/ 9143134 w 12192000"/>
              <a:gd name="connsiteY1" fmla="*/ 5616927 h 5937866"/>
              <a:gd name="connsiteX2" fmla="*/ 9043549 w 12192000"/>
              <a:gd name="connsiteY2" fmla="*/ 5914543 h 5937866"/>
              <a:gd name="connsiteX3" fmla="*/ 8745984 w 12192000"/>
              <a:gd name="connsiteY3" fmla="*/ 5814814 h 5937866"/>
              <a:gd name="connsiteX4" fmla="*/ 8845568 w 12192000"/>
              <a:gd name="connsiteY4" fmla="*/ 5517199 h 5937866"/>
              <a:gd name="connsiteX5" fmla="*/ 8930642 w 12192000"/>
              <a:gd name="connsiteY5" fmla="*/ 5494299 h 5937866"/>
              <a:gd name="connsiteX6" fmla="*/ 9842642 w 12192000"/>
              <a:gd name="connsiteY6" fmla="*/ 4939308 h 5937866"/>
              <a:gd name="connsiteX7" fmla="*/ 10272210 w 12192000"/>
              <a:gd name="connsiteY7" fmla="*/ 5187210 h 5937866"/>
              <a:gd name="connsiteX8" fmla="*/ 10070896 w 12192000"/>
              <a:gd name="connsiteY8" fmla="*/ 5788857 h 5937866"/>
              <a:gd name="connsiteX9" fmla="*/ 9469346 w 12192000"/>
              <a:gd name="connsiteY9" fmla="*/ 5587251 h 5937866"/>
              <a:gd name="connsiteX10" fmla="*/ 9670660 w 12192000"/>
              <a:gd name="connsiteY10" fmla="*/ 4985603 h 5937866"/>
              <a:gd name="connsiteX11" fmla="*/ 9842642 w 12192000"/>
              <a:gd name="connsiteY11" fmla="*/ 4939308 h 5937866"/>
              <a:gd name="connsiteX12" fmla="*/ 0 w 12192000"/>
              <a:gd name="connsiteY12" fmla="*/ 0 h 5937866"/>
              <a:gd name="connsiteX13" fmla="*/ 12188952 w 12192000"/>
              <a:gd name="connsiteY13" fmla="*/ 0 h 5937866"/>
              <a:gd name="connsiteX14" fmla="*/ 12188952 w 12192000"/>
              <a:gd name="connsiteY14" fmla="*/ 1220565 h 5937866"/>
              <a:gd name="connsiteX15" fmla="*/ 12192000 w 12192000"/>
              <a:gd name="connsiteY15" fmla="*/ 1220565 h 5937866"/>
              <a:gd name="connsiteX16" fmla="*/ 12192000 w 12192000"/>
              <a:gd name="connsiteY16" fmla="*/ 4590456 h 5937866"/>
              <a:gd name="connsiteX17" fmla="*/ 12124015 w 12192000"/>
              <a:gd name="connsiteY17" fmla="*/ 4631278 h 5937866"/>
              <a:gd name="connsiteX18" fmla="*/ 11077457 w 12192000"/>
              <a:gd name="connsiteY18" fmla="*/ 4722290 h 5937866"/>
              <a:gd name="connsiteX19" fmla="*/ 9867246 w 12192000"/>
              <a:gd name="connsiteY19" fmla="*/ 4572157 h 5937866"/>
              <a:gd name="connsiteX20" fmla="*/ 8994802 w 12192000"/>
              <a:gd name="connsiteY20" fmla="*/ 5098943 h 5937866"/>
              <a:gd name="connsiteX21" fmla="*/ 6994655 w 12192000"/>
              <a:gd name="connsiteY21" fmla="*/ 5556202 h 5937866"/>
              <a:gd name="connsiteX22" fmla="*/ 6287534 w 12192000"/>
              <a:gd name="connsiteY22" fmla="*/ 4934764 h 5937866"/>
              <a:gd name="connsiteX23" fmla="*/ 4392596 w 12192000"/>
              <a:gd name="connsiteY23" fmla="*/ 4612909 h 5937866"/>
              <a:gd name="connsiteX24" fmla="*/ 3014500 w 12192000"/>
              <a:gd name="connsiteY24" fmla="*/ 5320787 h 5937866"/>
              <a:gd name="connsiteX25" fmla="*/ 86414 w 12192000"/>
              <a:gd name="connsiteY25" fmla="*/ 5123870 h 5937866"/>
              <a:gd name="connsiteX26" fmla="*/ 0 w 12192000"/>
              <a:gd name="connsiteY26" fmla="*/ 5061131 h 5937866"/>
              <a:gd name="connsiteX27" fmla="*/ 0 w 12192000"/>
              <a:gd name="connsiteY27" fmla="*/ 3267075 h 5937866"/>
              <a:gd name="connsiteX28" fmla="*/ 0 w 12192000"/>
              <a:gd name="connsiteY28" fmla="*/ 1220565 h 593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5937866">
                <a:moveTo>
                  <a:pt x="8930642" y="5494299"/>
                </a:moveTo>
                <a:cubicBezTo>
                  <a:pt x="9016941" y="5488946"/>
                  <a:pt x="9102130" y="5534635"/>
                  <a:pt x="9143134" y="5616927"/>
                </a:cubicBezTo>
                <a:cubicBezTo>
                  <a:pt x="9197806" y="5726652"/>
                  <a:pt x="9153221" y="5859898"/>
                  <a:pt x="9043549" y="5914543"/>
                </a:cubicBezTo>
                <a:cubicBezTo>
                  <a:pt x="8933879" y="5969187"/>
                  <a:pt x="8800655" y="5924538"/>
                  <a:pt x="8745984" y="5814814"/>
                </a:cubicBezTo>
                <a:cubicBezTo>
                  <a:pt x="8691311" y="5705090"/>
                  <a:pt x="8735897" y="5571844"/>
                  <a:pt x="8845568" y="5517199"/>
                </a:cubicBezTo>
                <a:cubicBezTo>
                  <a:pt x="8872986" y="5503538"/>
                  <a:pt x="8901875" y="5496082"/>
                  <a:pt x="8930642" y="5494299"/>
                </a:cubicBezTo>
                <a:close/>
                <a:moveTo>
                  <a:pt x="9842642" y="4939308"/>
                </a:moveTo>
                <a:cubicBezTo>
                  <a:pt x="10017101" y="4928488"/>
                  <a:pt x="10189318" y="5020851"/>
                  <a:pt x="10272210" y="5187210"/>
                </a:cubicBezTo>
                <a:cubicBezTo>
                  <a:pt x="10382732" y="5409023"/>
                  <a:pt x="10292600" y="5678390"/>
                  <a:pt x="10070896" y="5788857"/>
                </a:cubicBezTo>
                <a:cubicBezTo>
                  <a:pt x="9849191" y="5899325"/>
                  <a:pt x="9579867" y="5809063"/>
                  <a:pt x="9469346" y="5587251"/>
                </a:cubicBezTo>
                <a:cubicBezTo>
                  <a:pt x="9358824" y="5365438"/>
                  <a:pt x="9448956" y="5096071"/>
                  <a:pt x="9670660" y="4985603"/>
                </a:cubicBezTo>
                <a:cubicBezTo>
                  <a:pt x="9726087" y="4957986"/>
                  <a:pt x="9784490" y="4942914"/>
                  <a:pt x="9842642" y="4939308"/>
                </a:cubicBezTo>
                <a:close/>
                <a:moveTo>
                  <a:pt x="0" y="0"/>
                </a:moveTo>
                <a:lnTo>
                  <a:pt x="12188952" y="0"/>
                </a:lnTo>
                <a:lnTo>
                  <a:pt x="12188952" y="1220565"/>
                </a:lnTo>
                <a:lnTo>
                  <a:pt x="12192000" y="1220565"/>
                </a:lnTo>
                <a:lnTo>
                  <a:pt x="12192000" y="4590456"/>
                </a:lnTo>
                <a:lnTo>
                  <a:pt x="12124015" y="4631278"/>
                </a:lnTo>
                <a:cubicBezTo>
                  <a:pt x="11792041" y="4802103"/>
                  <a:pt x="11443617" y="4797817"/>
                  <a:pt x="11077457" y="4722290"/>
                </a:cubicBezTo>
                <a:cubicBezTo>
                  <a:pt x="10679189" y="4640425"/>
                  <a:pt x="10271734" y="4578846"/>
                  <a:pt x="9867246" y="4572157"/>
                </a:cubicBezTo>
                <a:cubicBezTo>
                  <a:pt x="9492336" y="4566176"/>
                  <a:pt x="9239136" y="4846894"/>
                  <a:pt x="8994802" y="5098943"/>
                </a:cubicBezTo>
                <a:cubicBezTo>
                  <a:pt x="8385954" y="5727243"/>
                  <a:pt x="7695268" y="5911307"/>
                  <a:pt x="6994655" y="5556202"/>
                </a:cubicBezTo>
                <a:cubicBezTo>
                  <a:pt x="6722938" y="5418487"/>
                  <a:pt x="6494843" y="5169191"/>
                  <a:pt x="6287534" y="4934764"/>
                </a:cubicBezTo>
                <a:cubicBezTo>
                  <a:pt x="5731733" y="4306056"/>
                  <a:pt x="5043559" y="4288064"/>
                  <a:pt x="4392596" y="4612909"/>
                </a:cubicBezTo>
                <a:cubicBezTo>
                  <a:pt x="3930423" y="4844432"/>
                  <a:pt x="3492022" y="5129169"/>
                  <a:pt x="3014500" y="5320787"/>
                </a:cubicBezTo>
                <a:cubicBezTo>
                  <a:pt x="1977820" y="5738974"/>
                  <a:pt x="973242" y="5720051"/>
                  <a:pt x="86414" y="5123870"/>
                </a:cubicBezTo>
                <a:lnTo>
                  <a:pt x="0" y="5061131"/>
                </a:lnTo>
                <a:lnTo>
                  <a:pt x="0" y="3267075"/>
                </a:lnTo>
                <a:lnTo>
                  <a:pt x="0" y="12205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p:cNvSpPr/>
          <p:nvPr/>
        </p:nvSpPr>
        <p:spPr>
          <a:xfrm>
            <a:off x="582706" y="359711"/>
            <a:ext cx="7844118" cy="1477204"/>
          </a:xfrm>
          <a:prstGeom prst="rect">
            <a:avLst/>
          </a:prstGeom>
        </p:spPr>
        <p:txBody>
          <a:bodyPr vert="horz" lIns="91440" tIns="45720" rIns="91440" bIns="45720" rtlCol="0" anchor="t">
            <a:normAutofit/>
          </a:bodyPr>
          <a:lstStyle/>
          <a:p>
            <a:pPr defTabSz="914400">
              <a:spcBef>
                <a:spcPct val="0"/>
              </a:spcBef>
              <a:spcAft>
                <a:spcPts val="600"/>
              </a:spcAft>
            </a:pPr>
            <a:r>
              <a:rPr lang="en-US" sz="4400" b="1" kern="1200" dirty="0">
                <a:ln w="0"/>
                <a:solidFill>
                  <a:schemeClr val="bg2">
                    <a:lumMod val="25000"/>
                  </a:schemeClr>
                </a:solidFill>
                <a:effectLst>
                  <a:reflection blurRad="6350" stA="53000" endA="300" endPos="35500" dir="5400000" sy="-90000" algn="bl" rotWithShape="0"/>
                </a:effectLst>
                <a:latin typeface="+mj-lt"/>
                <a:ea typeface="+mj-ea"/>
                <a:cs typeface="+mj-cs"/>
              </a:rPr>
              <a:t>MACHINE LEARNING METHODS</a:t>
            </a:r>
          </a:p>
        </p:txBody>
      </p:sp>
      <p:sp>
        <p:nvSpPr>
          <p:cNvPr id="4" name="Rectangle 3"/>
          <p:cNvSpPr/>
          <p:nvPr/>
        </p:nvSpPr>
        <p:spPr>
          <a:xfrm>
            <a:off x="2928564" y="2287755"/>
            <a:ext cx="7430621" cy="4210534"/>
          </a:xfrm>
          <a:prstGeom prst="rect">
            <a:avLst/>
          </a:prstGeom>
        </p:spPr>
        <p:txBody>
          <a:bodyPr vert="horz" lIns="91440" tIns="45720" rIns="91440" bIns="45720" rtlCol="0" anchor="t">
            <a:noAutofit/>
          </a:bodyPr>
          <a:lstStyle/>
          <a:p>
            <a:pPr marL="342900" indent="-342900" algn="just" defTabSz="914400">
              <a:spcAft>
                <a:spcPts val="600"/>
              </a:spcAft>
              <a:buClr>
                <a:schemeClr val="tx1"/>
              </a:buClr>
              <a:buFont typeface="Wingdings" panose="05000000000000000000" pitchFamily="2" charset="2"/>
              <a:buChar char="q"/>
            </a:pPr>
            <a:r>
              <a:rPr lang="en-US" sz="2000" b="1" dirty="0">
                <a:solidFill>
                  <a:schemeClr val="accent1">
                    <a:lumMod val="50000"/>
                  </a:schemeClr>
                </a:solidFill>
                <a:latin typeface="Times New Roman" panose="02020603050405020304" pitchFamily="18" charset="0"/>
                <a:cs typeface="Times New Roman" panose="02020603050405020304" pitchFamily="18" charset="0"/>
              </a:rPr>
              <a:t>Logistic Regression:</a:t>
            </a:r>
            <a:r>
              <a:rPr lang="en-US" sz="2000" dirty="0">
                <a:solidFill>
                  <a:schemeClr val="accent1">
                    <a:lumMod val="50000"/>
                  </a:schemeClr>
                </a:solidFill>
                <a:latin typeface="Times New Roman" panose="02020603050405020304" pitchFamily="18" charset="0"/>
                <a:cs typeface="Times New Roman" panose="02020603050405020304" pitchFamily="18" charset="0"/>
              </a:rPr>
              <a:t> </a:t>
            </a:r>
          </a:p>
          <a:p>
            <a:pPr lvl="2" algn="just" defTabSz="914400">
              <a:spcAft>
                <a:spcPts val="600"/>
              </a:spcAft>
              <a:buClr>
                <a:schemeClr val="accent5"/>
              </a:buClr>
            </a:pPr>
            <a:r>
              <a:rPr lang="en-US" sz="2000" dirty="0">
                <a:latin typeface="Times New Roman" panose="02020603050405020304" pitchFamily="18" charset="0"/>
                <a:cs typeface="Times New Roman" panose="02020603050405020304" pitchFamily="18" charset="0"/>
              </a:rPr>
              <a:t>It is a binary classification algorithm used to predict the probability of a binary outcome. It models the relationship between a dependent variable and one or more independent variables by estimating probabilities using the logistic function.</a:t>
            </a:r>
            <a:endParaRPr lang="en-US" sz="2000" b="1" dirty="0">
              <a:latin typeface="Times New Roman" panose="02020603050405020304" pitchFamily="18" charset="0"/>
              <a:cs typeface="Times New Roman" panose="02020603050405020304" pitchFamily="18" charset="0"/>
            </a:endParaRPr>
          </a:p>
          <a:p>
            <a:pPr marL="342900" indent="-342900" algn="just" defTabSz="914400">
              <a:spcAft>
                <a:spcPts val="600"/>
              </a:spcAft>
              <a:buClr>
                <a:schemeClr val="tx1"/>
              </a:buClr>
              <a:buFont typeface="Wingdings" panose="05000000000000000000" pitchFamily="2" charset="2"/>
              <a:buChar char="q"/>
            </a:pPr>
            <a:r>
              <a:rPr lang="en-US" sz="2000" b="1" dirty="0">
                <a:solidFill>
                  <a:schemeClr val="accent1">
                    <a:lumMod val="50000"/>
                  </a:schemeClr>
                </a:solidFill>
                <a:latin typeface="Times New Roman" panose="02020603050405020304" pitchFamily="18" charset="0"/>
                <a:cs typeface="Times New Roman" panose="02020603050405020304" pitchFamily="18" charset="0"/>
              </a:rPr>
              <a:t>K-Nearest Neighbor's: </a:t>
            </a:r>
          </a:p>
          <a:p>
            <a:pPr lvl="2" algn="just" defTabSz="914400">
              <a:spcAft>
                <a:spcPts val="600"/>
              </a:spcAft>
              <a:buClr>
                <a:schemeClr val="accent5"/>
              </a:buClr>
            </a:pPr>
            <a:r>
              <a:rPr lang="en-US" sz="2000" dirty="0">
                <a:latin typeface="Times New Roman" panose="02020603050405020304" pitchFamily="18" charset="0"/>
                <a:cs typeface="Times New Roman" panose="02020603050405020304" pitchFamily="18" charset="0"/>
              </a:rPr>
              <a:t>K-Nearest Neighbors is a simple and intuitive classification algorithm used for both classification and regression tasks. The value of K is a hyperparameter that needs to be set before training the model. KNN is effective for data with non-linear decision boundaries.</a:t>
            </a:r>
            <a:endParaRPr lang="en-US" sz="2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986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D9E6557-0E93-4B4F-8AD1-1A7E3870C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B84358-2894-45F1-8753-B1EC1E593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8517" y="-2"/>
            <a:ext cx="7742945" cy="6858001"/>
          </a:xfrm>
          <a:custGeom>
            <a:avLst/>
            <a:gdLst>
              <a:gd name="connsiteX0" fmla="*/ 615190 w 7742945"/>
              <a:gd name="connsiteY0" fmla="*/ 3536636 h 6858001"/>
              <a:gd name="connsiteX1" fmla="*/ 1124778 w 7742945"/>
              <a:gd name="connsiteY1" fmla="*/ 4046224 h 6858001"/>
              <a:gd name="connsiteX2" fmla="*/ 615190 w 7742945"/>
              <a:gd name="connsiteY2" fmla="*/ 4555812 h 6858001"/>
              <a:gd name="connsiteX3" fmla="*/ 105602 w 7742945"/>
              <a:gd name="connsiteY3" fmla="*/ 4046224 h 6858001"/>
              <a:gd name="connsiteX4" fmla="*/ 615190 w 7742945"/>
              <a:gd name="connsiteY4" fmla="*/ 3536636 h 6858001"/>
              <a:gd name="connsiteX5" fmla="*/ 14543 w 7742945"/>
              <a:gd name="connsiteY5" fmla="*/ 1 h 6858001"/>
              <a:gd name="connsiteX6" fmla="*/ 879351 w 7742945"/>
              <a:gd name="connsiteY6" fmla="*/ 1 h 6858001"/>
              <a:gd name="connsiteX7" fmla="*/ 892053 w 7742945"/>
              <a:gd name="connsiteY7" fmla="*/ 78053 h 6858001"/>
              <a:gd name="connsiteX8" fmla="*/ 561940 w 7742945"/>
              <a:gd name="connsiteY8" fmla="*/ 535444 h 6858001"/>
              <a:gd name="connsiteX9" fmla="*/ 15319 w 7742945"/>
              <a:gd name="connsiteY9" fmla="*/ 219853 h 6858001"/>
              <a:gd name="connsiteX10" fmla="*/ 4234 w 7742945"/>
              <a:gd name="connsiteY10" fmla="*/ 42970 h 6858001"/>
              <a:gd name="connsiteX11" fmla="*/ 2617781 w 7742945"/>
              <a:gd name="connsiteY11" fmla="*/ 0 h 6858001"/>
              <a:gd name="connsiteX12" fmla="*/ 7742945 w 7742945"/>
              <a:gd name="connsiteY12" fmla="*/ 0 h 6858001"/>
              <a:gd name="connsiteX13" fmla="*/ 7742945 w 7742945"/>
              <a:gd name="connsiteY13" fmla="*/ 6858000 h 6858001"/>
              <a:gd name="connsiteX14" fmla="*/ 5726653 w 7742945"/>
              <a:gd name="connsiteY14" fmla="*/ 6858000 h 6858001"/>
              <a:gd name="connsiteX15" fmla="*/ 5726653 w 7742945"/>
              <a:gd name="connsiteY15" fmla="*/ 6858001 h 6858001"/>
              <a:gd name="connsiteX16" fmla="*/ 311757 w 7742945"/>
              <a:gd name="connsiteY16" fmla="*/ 6858001 h 6858001"/>
              <a:gd name="connsiteX17" fmla="*/ 314130 w 7742945"/>
              <a:gd name="connsiteY17" fmla="*/ 6707671 h 6858001"/>
              <a:gd name="connsiteX18" fmla="*/ 599702 w 7742945"/>
              <a:gd name="connsiteY18" fmla="*/ 5670859 h 6858001"/>
              <a:gd name="connsiteX19" fmla="*/ 1211433 w 7742945"/>
              <a:gd name="connsiteY19" fmla="*/ 4641256 h 6858001"/>
              <a:gd name="connsiteX20" fmla="*/ 1053041 w 7742945"/>
              <a:gd name="connsiteY20" fmla="*/ 3164270 h 6858001"/>
              <a:gd name="connsiteX21" fmla="*/ 607048 w 7742945"/>
              <a:gd name="connsiteY21" fmla="*/ 2589406 h 6858001"/>
              <a:gd name="connsiteX22" fmla="*/ 1054915 w 7742945"/>
              <a:gd name="connsiteY22" fmla="*/ 1068100 h 6858001"/>
              <a:gd name="connsiteX23" fmla="*/ 1502877 w 7742945"/>
              <a:gd name="connsiteY23" fmla="*/ 419996 h 6858001"/>
              <a:gd name="connsiteX24" fmla="*/ 1505904 w 7742945"/>
              <a:gd name="connsiteY24" fmla="*/ 184997 h 6858001"/>
              <a:gd name="connsiteX25" fmla="*/ 1497780 w 7742945"/>
              <a:gd name="connsiteY25" fmla="*/ 1 h 6858001"/>
              <a:gd name="connsiteX26" fmla="*/ 2617781 w 7742945"/>
              <a:gd name="connsiteY26"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2945" h="6858001">
                <a:moveTo>
                  <a:pt x="615190" y="3536636"/>
                </a:moveTo>
                <a:cubicBezTo>
                  <a:pt x="896628" y="3536636"/>
                  <a:pt x="1124778" y="3764786"/>
                  <a:pt x="1124778" y="4046224"/>
                </a:cubicBezTo>
                <a:cubicBezTo>
                  <a:pt x="1124778" y="4327662"/>
                  <a:pt x="896628" y="4555812"/>
                  <a:pt x="615190" y="4555812"/>
                </a:cubicBezTo>
                <a:cubicBezTo>
                  <a:pt x="333752" y="4555812"/>
                  <a:pt x="105602" y="4327662"/>
                  <a:pt x="105602" y="4046224"/>
                </a:cubicBezTo>
                <a:cubicBezTo>
                  <a:pt x="105602" y="3764786"/>
                  <a:pt x="333752" y="3536636"/>
                  <a:pt x="615190" y="3536636"/>
                </a:cubicBezTo>
                <a:close/>
                <a:moveTo>
                  <a:pt x="14543" y="1"/>
                </a:moveTo>
                <a:lnTo>
                  <a:pt x="879351" y="1"/>
                </a:lnTo>
                <a:lnTo>
                  <a:pt x="892053" y="78053"/>
                </a:lnTo>
                <a:cubicBezTo>
                  <a:pt x="904492" y="285272"/>
                  <a:pt x="770271" y="479622"/>
                  <a:pt x="561940" y="535444"/>
                </a:cubicBezTo>
                <a:cubicBezTo>
                  <a:pt x="323846" y="599241"/>
                  <a:pt x="79116" y="457946"/>
                  <a:pt x="15319" y="219853"/>
                </a:cubicBezTo>
                <a:cubicBezTo>
                  <a:pt x="-631" y="160330"/>
                  <a:pt x="-3762" y="100392"/>
                  <a:pt x="4234" y="42970"/>
                </a:cubicBezTo>
                <a:close/>
                <a:moveTo>
                  <a:pt x="2617781" y="0"/>
                </a:moveTo>
                <a:lnTo>
                  <a:pt x="7742945" y="0"/>
                </a:lnTo>
                <a:lnTo>
                  <a:pt x="7742945" y="6858000"/>
                </a:lnTo>
                <a:lnTo>
                  <a:pt x="5726653" y="6858000"/>
                </a:lnTo>
                <a:lnTo>
                  <a:pt x="5726653" y="6858001"/>
                </a:lnTo>
                <a:lnTo>
                  <a:pt x="311757" y="6858001"/>
                </a:lnTo>
                <a:lnTo>
                  <a:pt x="314130" y="6707671"/>
                </a:lnTo>
                <a:cubicBezTo>
                  <a:pt x="335132" y="6366410"/>
                  <a:pt x="433651" y="6019043"/>
                  <a:pt x="599702" y="5670859"/>
                </a:cubicBezTo>
                <a:cubicBezTo>
                  <a:pt x="770257" y="5311557"/>
                  <a:pt x="1010813" y="4986833"/>
                  <a:pt x="1211433" y="4641256"/>
                </a:cubicBezTo>
                <a:cubicBezTo>
                  <a:pt x="1493036" y="4154457"/>
                  <a:pt x="1511835" y="3622745"/>
                  <a:pt x="1053041" y="3164270"/>
                </a:cubicBezTo>
                <a:cubicBezTo>
                  <a:pt x="881977" y="2993265"/>
                  <a:pt x="700422" y="2805524"/>
                  <a:pt x="607048" y="2589406"/>
                </a:cubicBezTo>
                <a:cubicBezTo>
                  <a:pt x="366279" y="2032159"/>
                  <a:pt x="541125" y="1508062"/>
                  <a:pt x="1054915" y="1068100"/>
                </a:cubicBezTo>
                <a:cubicBezTo>
                  <a:pt x="1261027" y="891536"/>
                  <a:pt x="1489688" y="709489"/>
                  <a:pt x="1502877" y="419996"/>
                </a:cubicBezTo>
                <a:cubicBezTo>
                  <a:pt x="1506389" y="341911"/>
                  <a:pt x="1507262" y="263521"/>
                  <a:pt x="1505904" y="184997"/>
                </a:cubicBezTo>
                <a:lnTo>
                  <a:pt x="1497780" y="1"/>
                </a:lnTo>
                <a:lnTo>
                  <a:pt x="2617781"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TextBox 184">
            <a:extLst>
              <a:ext uri="{FF2B5EF4-FFF2-40B4-BE49-F238E27FC236}">
                <a16:creationId xmlns:a16="http://schemas.microsoft.com/office/drawing/2014/main" id="{883E5E62-CB2F-46A9-2A45-F62BF2CC4AE4}"/>
              </a:ext>
            </a:extLst>
          </p:cNvPr>
          <p:cNvSpPr txBox="1"/>
          <p:nvPr/>
        </p:nvSpPr>
        <p:spPr>
          <a:xfrm>
            <a:off x="914401" y="936891"/>
            <a:ext cx="10812913" cy="5921108"/>
          </a:xfrm>
          <a:prstGeom prst="rect">
            <a:avLst/>
          </a:prstGeom>
          <a:solidFill>
            <a:schemeClr val="bg1">
              <a:lumMod val="95000"/>
            </a:schemeClr>
          </a:solidFill>
          <a:effectLst>
            <a:softEdge rad="3175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panose="05000000000000000000" pitchFamily="2" charset="2"/>
              <a:buChar char="q"/>
            </a:pPr>
            <a:r>
              <a:rPr lang="en-GB" sz="2400" b="1" dirty="0">
                <a:solidFill>
                  <a:schemeClr val="accent1">
                    <a:lumMod val="50000"/>
                  </a:schemeClr>
                </a:solidFill>
                <a:latin typeface="Times New Roman" panose="02020603050405020304" pitchFamily="18" charset="0"/>
                <a:cs typeface="Times New Roman" panose="02020603050405020304" pitchFamily="18" charset="0"/>
              </a:rPr>
              <a:t>Decision Trees:</a:t>
            </a:r>
            <a:r>
              <a:rPr lang="en-US" sz="3200" b="1" dirty="0">
                <a:solidFill>
                  <a:schemeClr val="accent1">
                    <a:lumMod val="50000"/>
                  </a:schemeClr>
                </a:solidFill>
                <a:latin typeface="Times New Roman" panose="02020603050405020304" pitchFamily="18" charset="0"/>
                <a:cs typeface="Times New Roman" panose="02020603050405020304" pitchFamily="18" charset="0"/>
              </a:rPr>
              <a:t>​</a:t>
            </a:r>
            <a:r>
              <a:rPr lang="en-US" sz="3200" dirty="0">
                <a:solidFill>
                  <a:schemeClr val="accent1">
                    <a:lumMod val="50000"/>
                  </a:schemeClr>
                </a:solidFill>
                <a:latin typeface="Times New Roman" panose="02020603050405020304" pitchFamily="18" charset="0"/>
                <a:cs typeface="Times New Roman" panose="02020603050405020304" pitchFamily="18" charset="0"/>
              </a:rPr>
              <a:t>​</a:t>
            </a:r>
          </a:p>
          <a:p>
            <a:pPr marL="800100" lvl="1" indent="-342900" algn="just">
              <a:lnSpc>
                <a:spcPct val="150000"/>
              </a:lnSpc>
              <a:buFont typeface="Wingdings" panose="05000000000000000000" pitchFamily="2" charset="2"/>
              <a:buChar char="Ø"/>
            </a:pPr>
            <a:r>
              <a:rPr lang="en-US" dirty="0">
                <a:solidFill>
                  <a:srgbClr val="374151"/>
                </a:solidFill>
                <a:latin typeface="Times New Roman" panose="02020603050405020304" pitchFamily="18" charset="0"/>
                <a:ea typeface="+mn-lt"/>
                <a:cs typeface="Times New Roman" panose="02020603050405020304" pitchFamily="18" charset="0"/>
              </a:rPr>
              <a:t>Decision Trees are a non-linear supervised learning algorithm used for both classification and regression tasks. It creates a tree-like model where each internal node represents a decision based on a feature, each branch represents an outcome of the decision, and each leaf node represents a class label or a value. </a:t>
            </a:r>
          </a:p>
          <a:p>
            <a:pPr>
              <a:buChar char="•"/>
            </a:pPr>
            <a:endParaRPr lang="en-US" sz="1200" dirty="0">
              <a:solidFill>
                <a:srgbClr val="444444"/>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GB" sz="2400" b="1" dirty="0">
                <a:solidFill>
                  <a:schemeClr val="accent1">
                    <a:lumMod val="50000"/>
                  </a:schemeClr>
                </a:solidFill>
                <a:latin typeface="Times New Roman" panose="02020603050405020304" pitchFamily="18" charset="0"/>
                <a:cs typeface="Times New Roman" panose="02020603050405020304" pitchFamily="18" charset="0"/>
              </a:rPr>
              <a:t>Support Vector Machine (SVM):</a:t>
            </a:r>
            <a:r>
              <a:rPr lang="en-US" sz="2400" b="1" dirty="0">
                <a:solidFill>
                  <a:schemeClr val="accent1">
                    <a:lumMod val="50000"/>
                  </a:schemeClr>
                </a:solidFill>
                <a:latin typeface="Times New Roman" panose="02020603050405020304" pitchFamily="18" charset="0"/>
                <a:cs typeface="Times New Roman" panose="02020603050405020304" pitchFamily="18" charset="0"/>
              </a:rPr>
              <a:t>​</a:t>
            </a:r>
            <a:r>
              <a:rPr lang="en-US" sz="2400" dirty="0">
                <a:solidFill>
                  <a:schemeClr val="accent1">
                    <a:lumMod val="50000"/>
                  </a:schemeClr>
                </a:solidFill>
                <a:latin typeface="Times New Roman" panose="02020603050405020304" pitchFamily="18" charset="0"/>
                <a:cs typeface="Times New Roman" panose="02020603050405020304" pitchFamily="18" charset="0"/>
              </a:rPr>
              <a:t>​</a:t>
            </a:r>
          </a:p>
          <a:p>
            <a:pPr marL="800100" lvl="1" indent="-342900" algn="just">
              <a:lnSpc>
                <a:spcPct val="150000"/>
              </a:lnSpc>
              <a:buFont typeface="Wingdings" panose="05000000000000000000" pitchFamily="2" charset="2"/>
              <a:buChar char="Ø"/>
            </a:pPr>
            <a:r>
              <a:rPr lang="en-US" dirty="0">
                <a:solidFill>
                  <a:srgbClr val="374151"/>
                </a:solidFill>
                <a:latin typeface="Times New Roman" panose="02020603050405020304" pitchFamily="18" charset="0"/>
                <a:ea typeface="+mn-lt"/>
                <a:cs typeface="Times New Roman" panose="02020603050405020304" pitchFamily="18" charset="0"/>
              </a:rPr>
              <a:t>Support Vector Machine is a powerful supervised learning algorithm used for classification and regression tasks. SVM tries to find the optimal hyperplane that best separates data points of different classes in the feature space. </a:t>
            </a:r>
          </a:p>
          <a:p>
            <a:pPr>
              <a:buChar char="•"/>
            </a:pPr>
            <a:endParaRPr lang="en-US" sz="1200" dirty="0">
              <a:solidFill>
                <a:srgbClr val="444444"/>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GB" sz="2400" b="1" dirty="0">
                <a:solidFill>
                  <a:schemeClr val="accent1">
                    <a:lumMod val="50000"/>
                  </a:schemeClr>
                </a:solidFill>
                <a:latin typeface="Times New Roman" panose="02020603050405020304" pitchFamily="18" charset="0"/>
                <a:cs typeface="Times New Roman" panose="02020603050405020304" pitchFamily="18" charset="0"/>
              </a:rPr>
              <a:t>Random Forest:</a:t>
            </a:r>
            <a:r>
              <a:rPr lang="en-US" sz="2400" b="1" dirty="0">
                <a:solidFill>
                  <a:schemeClr val="accent1">
                    <a:lumMod val="50000"/>
                  </a:schemeClr>
                </a:solidFill>
                <a:latin typeface="Times New Roman" panose="02020603050405020304" pitchFamily="18" charset="0"/>
                <a:cs typeface="Times New Roman" panose="02020603050405020304" pitchFamily="18" charset="0"/>
              </a:rPr>
              <a:t>​</a:t>
            </a:r>
            <a:r>
              <a:rPr lang="en-US" sz="2400" dirty="0">
                <a:solidFill>
                  <a:schemeClr val="accent1">
                    <a:lumMod val="50000"/>
                  </a:schemeClr>
                </a:solidFill>
                <a:latin typeface="Times New Roman" panose="02020603050405020304" pitchFamily="18" charset="0"/>
                <a:cs typeface="Times New Roman" panose="02020603050405020304" pitchFamily="18" charset="0"/>
              </a:rPr>
              <a:t>​</a:t>
            </a:r>
          </a:p>
          <a:p>
            <a:pPr marL="742950" lvl="1" indent="-285750" algn="just">
              <a:lnSpc>
                <a:spcPct val="150000"/>
              </a:lnSpc>
              <a:buFont typeface="Wingdings" panose="05000000000000000000" pitchFamily="2" charset="2"/>
              <a:buChar char="Ø"/>
            </a:pPr>
            <a:r>
              <a:rPr lang="en-US" dirty="0">
                <a:solidFill>
                  <a:srgbClr val="374151"/>
                </a:solidFill>
                <a:latin typeface="Times New Roman" panose="02020603050405020304" pitchFamily="18" charset="0"/>
                <a:ea typeface="+mn-lt"/>
                <a:cs typeface="Times New Roman" panose="02020603050405020304" pitchFamily="18" charset="0"/>
              </a:rPr>
              <a:t>Random Forest is an ensemble learning method that combines multiple decision trees to improve the accuracy and reduce overfitting. Each tree in the forest is trained on a random subset of the data and a random subset of features. The final prediction is made by averaging the predictions of all the individual trees in the forest.</a:t>
            </a:r>
          </a:p>
        </p:txBody>
      </p:sp>
      <p:sp>
        <p:nvSpPr>
          <p:cNvPr id="3" name="TextBox 2">
            <a:extLst>
              <a:ext uri="{FF2B5EF4-FFF2-40B4-BE49-F238E27FC236}">
                <a16:creationId xmlns:a16="http://schemas.microsoft.com/office/drawing/2014/main" id="{98CFEBB8-DB7D-C645-5982-4D2D9E6CE7F6}"/>
              </a:ext>
            </a:extLst>
          </p:cNvPr>
          <p:cNvSpPr txBox="1"/>
          <p:nvPr/>
        </p:nvSpPr>
        <p:spPr>
          <a:xfrm>
            <a:off x="485057" y="294456"/>
            <a:ext cx="6134470" cy="523220"/>
          </a:xfrm>
          <a:prstGeom prst="rect">
            <a:avLst/>
          </a:prstGeom>
          <a:noFill/>
        </p:spPr>
        <p:txBody>
          <a:bodyPr wrap="square">
            <a:spAutoFit/>
          </a:bodyPr>
          <a:lstStyle/>
          <a:p>
            <a:pPr defTabSz="914400">
              <a:spcBef>
                <a:spcPct val="0"/>
              </a:spcBef>
              <a:spcAft>
                <a:spcPts val="600"/>
              </a:spcAft>
            </a:pPr>
            <a:r>
              <a:rPr lang="en-US" sz="2800" b="1" kern="1200" dirty="0">
                <a:ln w="0"/>
                <a:solidFill>
                  <a:srgbClr val="C00000"/>
                </a:solidFill>
                <a:effectLst>
                  <a:reflection blurRad="6350" stA="53000" endA="300" endPos="35500" dir="5400000" sy="-90000" algn="bl" rotWithShape="0"/>
                </a:effectLst>
                <a:latin typeface="+mj-lt"/>
                <a:ea typeface="+mj-ea"/>
                <a:cs typeface="+mj-cs"/>
              </a:rPr>
              <a:t>MACHINE LEARNING METHODS</a:t>
            </a:r>
          </a:p>
        </p:txBody>
      </p:sp>
    </p:spTree>
    <p:extLst>
      <p:ext uri="{BB962C8B-B14F-4D97-AF65-F5344CB8AC3E}">
        <p14:creationId xmlns:p14="http://schemas.microsoft.com/office/powerpoint/2010/main" val="1775187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E34386-2C30-0EC0-5AB2-FEC1F733F73A}"/>
              </a:ext>
            </a:extLst>
          </p:cNvPr>
          <p:cNvSpPr txBox="1"/>
          <p:nvPr/>
        </p:nvSpPr>
        <p:spPr>
          <a:xfrm>
            <a:off x="555813" y="376518"/>
            <a:ext cx="5934635" cy="707886"/>
          </a:xfrm>
          <a:prstGeom prst="rect">
            <a:avLst/>
          </a:prstGeom>
          <a:noFill/>
          <a:effectLst>
            <a:outerShdw blurRad="50800" dist="38100" dir="5400000" algn="t" rotWithShape="0">
              <a:prstClr val="black">
                <a:alpha val="40000"/>
              </a:prstClr>
            </a:outerShdw>
          </a:effectLst>
        </p:spPr>
        <p:txBody>
          <a:bodyPr wrap="square" lIns="91440" tIns="45720" rIns="91440" bIns="45720" rtlCol="0" anchor="t">
            <a:spAutoFit/>
            <a:scene3d>
              <a:camera prst="orthographicFront"/>
              <a:lightRig rig="harsh" dir="t"/>
            </a:scene3d>
            <a:sp3d extrusionH="57150" prstMaterial="matte">
              <a:bevelT w="63500" h="12700" prst="angle"/>
              <a:contourClr>
                <a:schemeClr val="bg1">
                  <a:lumMod val="65000"/>
                </a:schemeClr>
              </a:contourClr>
            </a:sp3d>
          </a:bodyPr>
          <a:lstStyle/>
          <a:p>
            <a:r>
              <a:rPr lang="en-GB" sz="4000" b="1" dirty="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Result And Evaluation</a:t>
            </a:r>
          </a:p>
        </p:txBody>
      </p:sp>
      <p:graphicFrame>
        <p:nvGraphicFramePr>
          <p:cNvPr id="3" name="Table 2">
            <a:extLst>
              <a:ext uri="{FF2B5EF4-FFF2-40B4-BE49-F238E27FC236}">
                <a16:creationId xmlns:a16="http://schemas.microsoft.com/office/drawing/2014/main" id="{AC72398E-2686-028A-3FEE-FA64C85C7415}"/>
              </a:ext>
            </a:extLst>
          </p:cNvPr>
          <p:cNvGraphicFramePr>
            <a:graphicFrameLocks noGrp="1"/>
          </p:cNvGraphicFramePr>
          <p:nvPr>
            <p:extLst>
              <p:ext uri="{D42A27DB-BD31-4B8C-83A1-F6EECF244321}">
                <p14:modId xmlns:p14="http://schemas.microsoft.com/office/powerpoint/2010/main" val="387169951"/>
              </p:ext>
            </p:extLst>
          </p:nvPr>
        </p:nvGraphicFramePr>
        <p:xfrm>
          <a:off x="6427694" y="1739152"/>
          <a:ext cx="4876799" cy="2447845"/>
        </p:xfrm>
        <a:graphic>
          <a:graphicData uri="http://schemas.openxmlformats.org/drawingml/2006/table">
            <a:tbl>
              <a:tblPr firstRow="1" bandRow="1">
                <a:tableStyleId>{073A0DAA-6AF3-43AB-8588-CEC1D06C72B9}</a:tableStyleId>
              </a:tblPr>
              <a:tblGrid>
                <a:gridCol w="2742460">
                  <a:extLst>
                    <a:ext uri="{9D8B030D-6E8A-4147-A177-3AD203B41FA5}">
                      <a16:colId xmlns:a16="http://schemas.microsoft.com/office/drawing/2014/main" val="20000"/>
                    </a:ext>
                  </a:extLst>
                </a:gridCol>
                <a:gridCol w="2134339">
                  <a:extLst>
                    <a:ext uri="{9D8B030D-6E8A-4147-A177-3AD203B41FA5}">
                      <a16:colId xmlns:a16="http://schemas.microsoft.com/office/drawing/2014/main" val="20001"/>
                    </a:ext>
                  </a:extLst>
                </a:gridCol>
              </a:tblGrid>
              <a:tr h="290586">
                <a:tc>
                  <a:txBody>
                    <a:bodyPr/>
                    <a:lstStyle/>
                    <a:p>
                      <a:pPr algn="ctr"/>
                      <a:r>
                        <a:rPr lang="en-GB"/>
                        <a:t>Methods</a:t>
                      </a:r>
                    </a:p>
                  </a:txBody>
                  <a:tcPr/>
                </a:tc>
                <a:tc>
                  <a:txBody>
                    <a:bodyPr/>
                    <a:lstStyle/>
                    <a:p>
                      <a:pPr algn="ctr"/>
                      <a:r>
                        <a:rPr lang="en-GB"/>
                        <a:t>Accuracy (%)</a:t>
                      </a:r>
                    </a:p>
                  </a:txBody>
                  <a:tcPr/>
                </a:tc>
                <a:extLst>
                  <a:ext uri="{0D108BD9-81ED-4DB2-BD59-A6C34878D82A}">
                    <a16:rowId xmlns:a16="http://schemas.microsoft.com/office/drawing/2014/main" val="10000"/>
                  </a:ext>
                </a:extLst>
              </a:tr>
              <a:tr h="416417">
                <a:tc>
                  <a:txBody>
                    <a:bodyPr/>
                    <a:lstStyle/>
                    <a:p>
                      <a:pPr algn="just"/>
                      <a:r>
                        <a:rPr lang="en-GB">
                          <a:latin typeface="Times New Roman" panose="02020603050405020304" pitchFamily="18" charset="0"/>
                          <a:cs typeface="Times New Roman" panose="02020603050405020304" pitchFamily="18" charset="0"/>
                        </a:rPr>
                        <a:t>Logistic Regression</a:t>
                      </a:r>
                    </a:p>
                  </a:txBody>
                  <a:tcPr/>
                </a:tc>
                <a:tc>
                  <a:txBody>
                    <a:bodyPr/>
                    <a:lstStyle/>
                    <a:p>
                      <a:pPr algn="ctr"/>
                      <a:r>
                        <a:rPr lang="en-GB">
                          <a:latin typeface="Times New Roman" panose="02020603050405020304" pitchFamily="18" charset="0"/>
                          <a:cs typeface="Times New Roman" panose="02020603050405020304" pitchFamily="18" charset="0"/>
                        </a:rPr>
                        <a:t>83.76</a:t>
                      </a:r>
                    </a:p>
                  </a:txBody>
                  <a:tcPr/>
                </a:tc>
                <a:extLst>
                  <a:ext uri="{0D108BD9-81ED-4DB2-BD59-A6C34878D82A}">
                    <a16:rowId xmlns:a16="http://schemas.microsoft.com/office/drawing/2014/main" val="10001"/>
                  </a:ext>
                </a:extLst>
              </a:tr>
              <a:tr h="416417">
                <a:tc>
                  <a:txBody>
                    <a:bodyPr/>
                    <a:lstStyle/>
                    <a:p>
                      <a:pPr algn="just"/>
                      <a:r>
                        <a:rPr lang="en-GB">
                          <a:latin typeface="Times New Roman" panose="02020603050405020304" pitchFamily="18" charset="0"/>
                          <a:cs typeface="Times New Roman" panose="02020603050405020304" pitchFamily="18" charset="0"/>
                        </a:rPr>
                        <a:t>K-Nearest Neighbours</a:t>
                      </a:r>
                    </a:p>
                  </a:txBody>
                  <a:tcPr/>
                </a:tc>
                <a:tc>
                  <a:txBody>
                    <a:bodyPr/>
                    <a:lstStyle/>
                    <a:p>
                      <a:pPr algn="ctr"/>
                      <a:r>
                        <a:rPr lang="en-GB">
                          <a:latin typeface="Times New Roman" panose="02020603050405020304" pitchFamily="18" charset="0"/>
                          <a:cs typeface="Times New Roman" panose="02020603050405020304" pitchFamily="18" charset="0"/>
                        </a:rPr>
                        <a:t>75.38</a:t>
                      </a:r>
                    </a:p>
                  </a:txBody>
                  <a:tcPr/>
                </a:tc>
                <a:extLst>
                  <a:ext uri="{0D108BD9-81ED-4DB2-BD59-A6C34878D82A}">
                    <a16:rowId xmlns:a16="http://schemas.microsoft.com/office/drawing/2014/main" val="10002"/>
                  </a:ext>
                </a:extLst>
              </a:tr>
              <a:tr h="416417">
                <a:tc>
                  <a:txBody>
                    <a:bodyPr/>
                    <a:lstStyle/>
                    <a:p>
                      <a:pPr algn="just"/>
                      <a:r>
                        <a:rPr lang="en-GB">
                          <a:latin typeface="Times New Roman" panose="02020603050405020304" pitchFamily="18" charset="0"/>
                          <a:cs typeface="Times New Roman" panose="02020603050405020304" pitchFamily="18" charset="0"/>
                        </a:rPr>
                        <a:t>Decision Trees</a:t>
                      </a:r>
                    </a:p>
                  </a:txBody>
                  <a:tcPr/>
                </a:tc>
                <a:tc>
                  <a:txBody>
                    <a:bodyPr/>
                    <a:lstStyle/>
                    <a:p>
                      <a:pPr algn="ctr"/>
                      <a:r>
                        <a:rPr lang="en-GB">
                          <a:latin typeface="Times New Roman" panose="02020603050405020304" pitchFamily="18" charset="0"/>
                          <a:cs typeface="Times New Roman" panose="02020603050405020304" pitchFamily="18" charset="0"/>
                        </a:rPr>
                        <a:t>99.85</a:t>
                      </a:r>
                    </a:p>
                  </a:txBody>
                  <a:tcPr/>
                </a:tc>
                <a:extLst>
                  <a:ext uri="{0D108BD9-81ED-4DB2-BD59-A6C34878D82A}">
                    <a16:rowId xmlns:a16="http://schemas.microsoft.com/office/drawing/2014/main" val="10003"/>
                  </a:ext>
                </a:extLst>
              </a:tr>
              <a:tr h="416417">
                <a:tc>
                  <a:txBody>
                    <a:bodyPr/>
                    <a:lstStyle/>
                    <a:p>
                      <a:pPr algn="just"/>
                      <a:r>
                        <a:rPr lang="en-GB">
                          <a:latin typeface="Times New Roman" panose="02020603050405020304" pitchFamily="18" charset="0"/>
                          <a:cs typeface="Times New Roman" panose="02020603050405020304" pitchFamily="18" charset="0"/>
                        </a:rPr>
                        <a:t>Support Vector Machines</a:t>
                      </a:r>
                    </a:p>
                  </a:txBody>
                  <a:tcPr/>
                </a:tc>
                <a:tc>
                  <a:txBody>
                    <a:bodyPr/>
                    <a:lstStyle/>
                    <a:p>
                      <a:pPr algn="ctr"/>
                      <a:r>
                        <a:rPr lang="en-GB">
                          <a:latin typeface="Times New Roman" panose="02020603050405020304" pitchFamily="18" charset="0"/>
                          <a:cs typeface="Times New Roman" panose="02020603050405020304" pitchFamily="18" charset="0"/>
                        </a:rPr>
                        <a:t>81.00</a:t>
                      </a:r>
                    </a:p>
                  </a:txBody>
                  <a:tcPr/>
                </a:tc>
                <a:extLst>
                  <a:ext uri="{0D108BD9-81ED-4DB2-BD59-A6C34878D82A}">
                    <a16:rowId xmlns:a16="http://schemas.microsoft.com/office/drawing/2014/main" val="10004"/>
                  </a:ext>
                </a:extLst>
              </a:tr>
              <a:tr h="416417">
                <a:tc>
                  <a:txBody>
                    <a:bodyPr/>
                    <a:lstStyle/>
                    <a:p>
                      <a:pPr algn="just"/>
                      <a:r>
                        <a:rPr lang="en-GB">
                          <a:latin typeface="Times New Roman" panose="02020603050405020304" pitchFamily="18" charset="0"/>
                          <a:cs typeface="Times New Roman" panose="02020603050405020304" pitchFamily="18" charset="0"/>
                        </a:rPr>
                        <a:t>Random Forest</a:t>
                      </a:r>
                    </a:p>
                  </a:txBody>
                  <a:tcPr/>
                </a:tc>
                <a:tc>
                  <a:txBody>
                    <a:bodyPr/>
                    <a:lstStyle/>
                    <a:p>
                      <a:pPr algn="ctr"/>
                      <a:r>
                        <a:rPr lang="en-GB">
                          <a:latin typeface="Times New Roman" panose="02020603050405020304" pitchFamily="18" charset="0"/>
                          <a:cs typeface="Times New Roman" panose="02020603050405020304" pitchFamily="18" charset="0"/>
                        </a:rPr>
                        <a:t>83.69</a:t>
                      </a:r>
                    </a:p>
                  </a:txBody>
                  <a:tcPr/>
                </a:tc>
                <a:extLst>
                  <a:ext uri="{0D108BD9-81ED-4DB2-BD59-A6C34878D82A}">
                    <a16:rowId xmlns:a16="http://schemas.microsoft.com/office/drawing/2014/main" val="10005"/>
                  </a:ext>
                </a:extLst>
              </a:tr>
            </a:tbl>
          </a:graphicData>
        </a:graphic>
      </p:graphicFrame>
      <p:pic>
        <p:nvPicPr>
          <p:cNvPr id="4" name="Picture 5" descr="A screenshot of a graph&#10;&#10;Description automatically generated">
            <a:extLst>
              <a:ext uri="{FF2B5EF4-FFF2-40B4-BE49-F238E27FC236}">
                <a16:creationId xmlns:a16="http://schemas.microsoft.com/office/drawing/2014/main" id="{DB6B662D-A614-503C-BB08-2AD1B909E4B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Lst>
          </a:blip>
          <a:srcRect l="12533" r="3980"/>
          <a:stretch/>
        </p:blipFill>
        <p:spPr>
          <a:xfrm>
            <a:off x="555813" y="3429000"/>
            <a:ext cx="3924854" cy="3052482"/>
          </a:xfrm>
          <a:prstGeom prst="rect">
            <a:avLst/>
          </a:prstGeom>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041446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761B97-2FB4-E16A-6B6B-9955AA3CC3FE}"/>
              </a:ext>
            </a:extLst>
          </p:cNvPr>
          <p:cNvSpPr/>
          <p:nvPr/>
        </p:nvSpPr>
        <p:spPr>
          <a:xfrm>
            <a:off x="298684" y="0"/>
            <a:ext cx="3965557" cy="707886"/>
          </a:xfrm>
          <a:prstGeom prst="rect">
            <a:avLst/>
          </a:prstGeom>
        </p:spPr>
        <p:txBody>
          <a:bodyPr wrap="square">
            <a:spAutoFit/>
          </a:bodyPr>
          <a:lstStyle/>
          <a:p>
            <a:r>
              <a:rPr lang="en-GB" sz="4000" b="1" dirty="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User Interface</a:t>
            </a:r>
          </a:p>
        </p:txBody>
      </p:sp>
      <p:pic>
        <p:nvPicPr>
          <p:cNvPr id="4" name="Picture 3">
            <a:extLst>
              <a:ext uri="{FF2B5EF4-FFF2-40B4-BE49-F238E27FC236}">
                <a16:creationId xmlns:a16="http://schemas.microsoft.com/office/drawing/2014/main" id="{B1531587-A543-4904-AABE-A434D329C7A8}"/>
              </a:ext>
            </a:extLst>
          </p:cNvPr>
          <p:cNvPicPr>
            <a:picLocks noChangeAspect="1"/>
          </p:cNvPicPr>
          <p:nvPr/>
        </p:nvPicPr>
        <p:blipFill>
          <a:blip r:embed="rId2"/>
          <a:stretch>
            <a:fillRect/>
          </a:stretch>
        </p:blipFill>
        <p:spPr>
          <a:xfrm>
            <a:off x="807870" y="1013649"/>
            <a:ext cx="9312675" cy="45998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3000734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62488-5A04-C566-D480-32451140414B}"/>
              </a:ext>
            </a:extLst>
          </p:cNvPr>
          <p:cNvPicPr>
            <a:picLocks noChangeAspect="1"/>
          </p:cNvPicPr>
          <p:nvPr/>
        </p:nvPicPr>
        <p:blipFill>
          <a:blip r:embed="rId2"/>
          <a:stretch>
            <a:fillRect/>
          </a:stretch>
        </p:blipFill>
        <p:spPr>
          <a:xfrm>
            <a:off x="6033856" y="1886503"/>
            <a:ext cx="6065419" cy="3697551"/>
          </a:xfrm>
          <a:prstGeom prst="roundRect">
            <a:avLst>
              <a:gd name="adj" fmla="val 4167"/>
            </a:avLst>
          </a:prstGeom>
          <a:solidFill>
            <a:srgbClr val="FFFFFF"/>
          </a:solidFill>
          <a:ln w="76200" cap="sq">
            <a:solidFill>
              <a:schemeClr val="accent1">
                <a:lumMod val="7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a:extLst>
              <a:ext uri="{FF2B5EF4-FFF2-40B4-BE49-F238E27FC236}">
                <a16:creationId xmlns:a16="http://schemas.microsoft.com/office/drawing/2014/main" id="{CDBDB643-1BCA-FB4B-5D36-6FDAC1BE6EEC}"/>
              </a:ext>
            </a:extLst>
          </p:cNvPr>
          <p:cNvPicPr>
            <a:picLocks noChangeAspect="1"/>
          </p:cNvPicPr>
          <p:nvPr/>
        </p:nvPicPr>
        <p:blipFill>
          <a:blip r:embed="rId3"/>
          <a:stretch>
            <a:fillRect/>
          </a:stretch>
        </p:blipFill>
        <p:spPr>
          <a:xfrm>
            <a:off x="441665" y="1376492"/>
            <a:ext cx="5406500" cy="3697551"/>
          </a:xfrm>
          <a:prstGeom prst="roundRect">
            <a:avLst>
              <a:gd name="adj" fmla="val 4167"/>
            </a:avLst>
          </a:prstGeom>
          <a:solidFill>
            <a:srgbClr val="FFFFFF"/>
          </a:solidFill>
          <a:ln w="76200" cap="sq">
            <a:solidFill>
              <a:schemeClr val="accent1">
                <a:lumMod val="75000"/>
              </a:schemeClr>
            </a:solidFill>
            <a:miter lim="800000"/>
          </a:ln>
          <a:effectLst>
            <a:outerShdw blurRad="50800" dist="38100" algn="l" rotWithShape="0">
              <a:prstClr val="black">
                <a:alpha val="40000"/>
              </a:prstClr>
            </a:outerShdw>
            <a:reflection blurRad="6350" stA="52000" endA="300" endPos="3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3BAF3F60-6559-59DA-EC4A-5A9B25A06E9B}"/>
              </a:ext>
            </a:extLst>
          </p:cNvPr>
          <p:cNvSpPr txBox="1"/>
          <p:nvPr/>
        </p:nvSpPr>
        <p:spPr>
          <a:xfrm>
            <a:off x="3473389" y="241462"/>
            <a:ext cx="5406500" cy="646331"/>
          </a:xfrm>
          <a:prstGeom prst="rect">
            <a:avLst/>
          </a:prstGeom>
          <a:noFill/>
        </p:spPr>
        <p:txBody>
          <a:bodyPr wrap="square">
            <a:spAutoFit/>
          </a:bodyPr>
          <a:lstStyle/>
          <a:p>
            <a:r>
              <a:rPr lang="en-GB" sz="3600" b="1" dirty="0">
                <a:ln w="0"/>
                <a:solidFill>
                  <a:schemeClr val="bg2">
                    <a:lumMod val="2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Pandas profiling page</a:t>
            </a:r>
          </a:p>
        </p:txBody>
      </p:sp>
    </p:spTree>
    <p:extLst>
      <p:ext uri="{BB962C8B-B14F-4D97-AF65-F5344CB8AC3E}">
        <p14:creationId xmlns:p14="http://schemas.microsoft.com/office/powerpoint/2010/main" val="415642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F40FBB-FA59-6B4F-91FC-683B4C324B40}"/>
              </a:ext>
            </a:extLst>
          </p:cNvPr>
          <p:cNvGrpSpPr/>
          <p:nvPr/>
        </p:nvGrpSpPr>
        <p:grpSpPr>
          <a:xfrm>
            <a:off x="221942" y="1136342"/>
            <a:ext cx="5646198" cy="5610780"/>
            <a:chOff x="6654821" y="-1"/>
            <a:chExt cx="5556668" cy="6034251"/>
          </a:xfrm>
        </p:grpSpPr>
        <p:pic>
          <p:nvPicPr>
            <p:cNvPr id="3" name="Picture 2">
              <a:extLst>
                <a:ext uri="{FF2B5EF4-FFF2-40B4-BE49-F238E27FC236}">
                  <a16:creationId xmlns:a16="http://schemas.microsoft.com/office/drawing/2014/main" id="{4CC94562-C009-BCD6-E293-2851A6A0B78F}"/>
                </a:ext>
              </a:extLst>
            </p:cNvPr>
            <p:cNvPicPr>
              <a:picLocks noChangeAspect="1"/>
            </p:cNvPicPr>
            <p:nvPr/>
          </p:nvPicPr>
          <p:blipFill>
            <a:blip r:embed="rId2"/>
            <a:stretch>
              <a:fillRect/>
            </a:stretch>
          </p:blipFill>
          <p:spPr>
            <a:xfrm>
              <a:off x="6663091" y="-1"/>
              <a:ext cx="5548398" cy="2958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3FABBDB-3610-E1D9-1462-E7E6E534D76B}"/>
                </a:ext>
              </a:extLst>
            </p:cNvPr>
            <p:cNvPicPr>
              <a:picLocks noChangeAspect="1"/>
            </p:cNvPicPr>
            <p:nvPr/>
          </p:nvPicPr>
          <p:blipFill>
            <a:blip r:embed="rId3"/>
            <a:stretch>
              <a:fillRect/>
            </a:stretch>
          </p:blipFill>
          <p:spPr>
            <a:xfrm>
              <a:off x="6654821" y="2958458"/>
              <a:ext cx="5548399" cy="3075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4" name="Picture 3">
            <a:extLst>
              <a:ext uri="{FF2B5EF4-FFF2-40B4-BE49-F238E27FC236}">
                <a16:creationId xmlns:a16="http://schemas.microsoft.com/office/drawing/2014/main" id="{7F8A750D-CD69-6A93-E43F-3A4C5AD58D70}"/>
              </a:ext>
            </a:extLst>
          </p:cNvPr>
          <p:cNvPicPr>
            <a:picLocks noChangeAspect="1"/>
          </p:cNvPicPr>
          <p:nvPr/>
        </p:nvPicPr>
        <p:blipFill>
          <a:blip r:embed="rId4"/>
          <a:stretch>
            <a:fillRect/>
          </a:stretch>
        </p:blipFill>
        <p:spPr>
          <a:xfrm>
            <a:off x="5965319" y="1063055"/>
            <a:ext cx="6004739" cy="4731890"/>
          </a:xfrm>
          <a:prstGeom prst="rect">
            <a:avLst/>
          </a:prstGeom>
          <a:ln>
            <a:noFill/>
          </a:ln>
          <a:effectLst>
            <a:reflection blurRad="6350" stA="50000" endA="300" endPos="55000" dir="5400000" sy="-100000" algn="bl" rotWithShape="0"/>
            <a:softEdge rad="112500"/>
          </a:effectLst>
        </p:spPr>
      </p:pic>
      <p:sp>
        <p:nvSpPr>
          <p:cNvPr id="5" name="TextBox 4">
            <a:extLst>
              <a:ext uri="{FF2B5EF4-FFF2-40B4-BE49-F238E27FC236}">
                <a16:creationId xmlns:a16="http://schemas.microsoft.com/office/drawing/2014/main" id="{04241849-BAB3-DB79-7E4E-3CA64024CF9C}"/>
              </a:ext>
            </a:extLst>
          </p:cNvPr>
          <p:cNvSpPr txBox="1"/>
          <p:nvPr/>
        </p:nvSpPr>
        <p:spPr>
          <a:xfrm>
            <a:off x="4938202" y="232583"/>
            <a:ext cx="2740981" cy="646331"/>
          </a:xfrm>
          <a:prstGeom prst="rect">
            <a:avLst/>
          </a:prstGeom>
          <a:noFill/>
        </p:spPr>
        <p:txBody>
          <a:bodyPr wrap="square">
            <a:spAutoFit/>
          </a:bodyPr>
          <a:lstStyle/>
          <a:p>
            <a:r>
              <a:rPr lang="en-GB" sz="3600" b="1" dirty="0">
                <a:ln w="0"/>
                <a:solidFill>
                  <a:schemeClr val="bg2">
                    <a:lumMod val="2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Prediction </a:t>
            </a:r>
          </a:p>
        </p:txBody>
      </p:sp>
    </p:spTree>
    <p:extLst>
      <p:ext uri="{BB962C8B-B14F-4D97-AF65-F5344CB8AC3E}">
        <p14:creationId xmlns:p14="http://schemas.microsoft.com/office/powerpoint/2010/main" val="2436907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796B95-FAF0-18EC-3790-7B45AB0D3041}"/>
              </a:ext>
            </a:extLst>
          </p:cNvPr>
          <p:cNvGrpSpPr/>
          <p:nvPr/>
        </p:nvGrpSpPr>
        <p:grpSpPr>
          <a:xfrm>
            <a:off x="71021" y="0"/>
            <a:ext cx="12120979" cy="6782540"/>
            <a:chOff x="-1" y="14197"/>
            <a:chExt cx="6106333" cy="5735297"/>
          </a:xfrm>
          <a:scene3d>
            <a:camera prst="orthographicFront">
              <a:rot lat="0" lon="0" rev="0"/>
            </a:camera>
            <a:lightRig rig="contrasting" dir="t">
              <a:rot lat="0" lon="0" rev="7800000"/>
            </a:lightRig>
          </a:scene3d>
        </p:grpSpPr>
        <p:pic>
          <p:nvPicPr>
            <p:cNvPr id="3" name="Picture 2">
              <a:extLst>
                <a:ext uri="{FF2B5EF4-FFF2-40B4-BE49-F238E27FC236}">
                  <a16:creationId xmlns:a16="http://schemas.microsoft.com/office/drawing/2014/main" id="{B8BE8B32-32D0-D29D-BEDD-DD1B5425480A}"/>
                </a:ext>
              </a:extLst>
            </p:cNvPr>
            <p:cNvPicPr>
              <a:picLocks noChangeAspect="1"/>
            </p:cNvPicPr>
            <p:nvPr/>
          </p:nvPicPr>
          <p:blipFill>
            <a:blip r:embed="rId2"/>
            <a:stretch>
              <a:fillRect/>
            </a:stretch>
          </p:blipFill>
          <p:spPr>
            <a:xfrm>
              <a:off x="-1" y="14197"/>
              <a:ext cx="6096001" cy="27496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p3d>
              <a:bevelT w="139700" h="139700"/>
            </a:sp3d>
          </p:spPr>
        </p:pic>
        <p:pic>
          <p:nvPicPr>
            <p:cNvPr id="4" name="Picture 3">
              <a:extLst>
                <a:ext uri="{FF2B5EF4-FFF2-40B4-BE49-F238E27FC236}">
                  <a16:creationId xmlns:a16="http://schemas.microsoft.com/office/drawing/2014/main" id="{0C8B74F3-285C-3DA2-2DFE-F707F54F4268}"/>
                </a:ext>
              </a:extLst>
            </p:cNvPr>
            <p:cNvPicPr>
              <a:picLocks noChangeAspect="1"/>
            </p:cNvPicPr>
            <p:nvPr/>
          </p:nvPicPr>
          <p:blipFill>
            <a:blip r:embed="rId3"/>
            <a:stretch>
              <a:fillRect/>
            </a:stretch>
          </p:blipFill>
          <p:spPr>
            <a:xfrm>
              <a:off x="10332" y="2717536"/>
              <a:ext cx="6096000" cy="3031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p3d>
              <a:bevelT w="139700" h="139700"/>
            </a:sp3d>
          </p:spPr>
        </p:pic>
      </p:grpSp>
    </p:spTree>
    <p:extLst>
      <p:ext uri="{BB962C8B-B14F-4D97-AF65-F5344CB8AC3E}">
        <p14:creationId xmlns:p14="http://schemas.microsoft.com/office/powerpoint/2010/main" val="3024397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16AFFE0-2177-3257-60C8-9753C814A17E}"/>
              </a:ext>
            </a:extLst>
          </p:cNvPr>
          <p:cNvGrpSpPr/>
          <p:nvPr/>
        </p:nvGrpSpPr>
        <p:grpSpPr>
          <a:xfrm>
            <a:off x="-321609" y="1011340"/>
            <a:ext cx="7329960" cy="2721453"/>
            <a:chOff x="-8870511" y="-1793246"/>
            <a:chExt cx="12337557" cy="4026908"/>
          </a:xfrm>
        </p:grpSpPr>
        <p:sp>
          <p:nvSpPr>
            <p:cNvPr id="2" name="Rectangle 1"/>
            <p:cNvSpPr/>
            <p:nvPr/>
          </p:nvSpPr>
          <p:spPr>
            <a:xfrm>
              <a:off x="3282315" y="622086"/>
              <a:ext cx="184731" cy="769441"/>
            </a:xfrm>
            <a:prstGeom prst="rect">
              <a:avLst/>
            </a:prstGeom>
          </p:spPr>
          <p:txBody>
            <a:bodyPr wrap="none">
              <a:spAutoFit/>
            </a:bodyPr>
            <a:lstStyle/>
            <a:p>
              <a:pPr algn="just"/>
              <a:endParaRPr lang="en-GB" sz="4400" b="1" dirty="0">
                <a:solidFill>
                  <a:srgbClr val="FF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7734847" y="-1793246"/>
              <a:ext cx="7433679" cy="750580"/>
            </a:xfrm>
            <a:prstGeom prst="rect">
              <a:avLst/>
            </a:prstGeom>
          </p:spPr>
          <p:txBody>
            <a:bodyPr wrap="square">
              <a:spAutoFit/>
            </a:bodyPr>
            <a:lstStyle/>
            <a:p>
              <a:pPr marL="457200" indent="-457200">
                <a:lnSpc>
                  <a:spcPct val="150000"/>
                </a:lnSpc>
                <a:buFont typeface="Wingdings" panose="05000000000000000000" pitchFamily="2" charset="2"/>
                <a:buChar char="Ø"/>
              </a:pPr>
              <a:endParaRPr lang="en-GB" sz="2000" b="1" dirty="0">
                <a:solidFill>
                  <a:schemeClr val="accent4">
                    <a:lumMod val="50000"/>
                  </a:schemeClr>
                </a:solidFill>
                <a:latin typeface="Book Antiqua" panose="0204060205030503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5797F98-7772-5061-B984-2A34F30976AD}"/>
                </a:ext>
              </a:extLst>
            </p:cNvPr>
            <p:cNvSpPr txBox="1"/>
            <p:nvPr/>
          </p:nvSpPr>
          <p:spPr>
            <a:xfrm>
              <a:off x="-8870511" y="1483082"/>
              <a:ext cx="10559934" cy="750580"/>
            </a:xfrm>
            <a:prstGeom prst="rect">
              <a:avLst/>
            </a:prstGeom>
            <a:noFill/>
          </p:spPr>
          <p:txBody>
            <a:bodyPr wrap="square">
              <a:spAutoFit/>
            </a:bodyPr>
            <a:lstStyle/>
            <a:p>
              <a:pPr marL="457200" indent="-457200" algn="just">
                <a:lnSpc>
                  <a:spcPct val="150000"/>
                </a:lnSpc>
                <a:buFont typeface="Wingdings" panose="05000000000000000000" pitchFamily="2" charset="2"/>
                <a:buChar char="Ø"/>
              </a:pPr>
              <a:endParaRPr lang="en-GB" sz="2000" b="1" dirty="0">
                <a:solidFill>
                  <a:schemeClr val="accent4">
                    <a:lumMod val="50000"/>
                  </a:schemeClr>
                </a:solidFill>
                <a:latin typeface="Book Antiqua" panose="02040602050305030304" pitchFamily="18" charset="0"/>
                <a:cs typeface="Times New Roman" panose="02020603050405020304" pitchFamily="18" charset="0"/>
              </a:endParaRPr>
            </a:p>
          </p:txBody>
        </p:sp>
      </p:grpSp>
      <p:sp>
        <p:nvSpPr>
          <p:cNvPr id="5" name="TextBox 4">
            <a:extLst>
              <a:ext uri="{FF2B5EF4-FFF2-40B4-BE49-F238E27FC236}">
                <a16:creationId xmlns:a16="http://schemas.microsoft.com/office/drawing/2014/main" id="{3D6C49AF-6376-BD73-36F6-75A2B55D617A}"/>
              </a:ext>
            </a:extLst>
          </p:cNvPr>
          <p:cNvSpPr txBox="1"/>
          <p:nvPr/>
        </p:nvSpPr>
        <p:spPr>
          <a:xfrm>
            <a:off x="669217" y="341077"/>
            <a:ext cx="6284258" cy="707886"/>
          </a:xfrm>
          <a:prstGeom prst="rect">
            <a:avLst/>
          </a:prstGeom>
          <a:noFill/>
        </p:spPr>
        <p:txBody>
          <a:bodyPr wrap="square">
            <a:spAutoFit/>
          </a:bodyPr>
          <a:lstStyle/>
          <a:p>
            <a:r>
              <a:rPr lang="en-GB" sz="4000" b="1" dirty="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Challenges Faced</a:t>
            </a:r>
          </a:p>
        </p:txBody>
      </p:sp>
      <p:pic>
        <p:nvPicPr>
          <p:cNvPr id="10" name="Picture 6">
            <a:extLst>
              <a:ext uri="{FF2B5EF4-FFF2-40B4-BE49-F238E27FC236}">
                <a16:creationId xmlns:a16="http://schemas.microsoft.com/office/drawing/2014/main" id="{DE6BE59A-E061-B8E2-F600-120CE09A4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0" y="2333336"/>
            <a:ext cx="6876178" cy="4399733"/>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20B35C0-882F-1FC7-26C7-1B60527083CD}"/>
              </a:ext>
            </a:extLst>
          </p:cNvPr>
          <p:cNvSpPr txBox="1"/>
          <p:nvPr/>
        </p:nvSpPr>
        <p:spPr>
          <a:xfrm>
            <a:off x="6096000" y="1863704"/>
            <a:ext cx="5871549" cy="1711174"/>
          </a:xfrm>
          <a:prstGeom prst="rect">
            <a:avLst/>
          </a:prstGeom>
          <a:noFill/>
        </p:spPr>
        <p:txBody>
          <a:bodyPr wrap="square">
            <a:spAutoFit/>
          </a:bodyPr>
          <a:lstStyle/>
          <a:p>
            <a:pPr marL="457200" indent="-457200" algn="l" rtl="0" eaLnBrk="1" latinLnBrk="0" hangingPunct="1">
              <a:lnSpc>
                <a:spcPct val="150000"/>
              </a:lnSpc>
              <a:spcBef>
                <a:spcPts val="0"/>
              </a:spcBef>
              <a:spcAft>
                <a:spcPts val="0"/>
              </a:spcAft>
              <a:buClrTx/>
              <a:buSzPts val="2000"/>
              <a:buFont typeface="Wingdings" panose="05000000000000000000" pitchFamily="2" charset="2"/>
              <a:buChar char="Ø"/>
            </a:pPr>
            <a:r>
              <a:rPr lang="en-GB" sz="1800" b="1" kern="1200" dirty="0">
                <a:solidFill>
                  <a:srgbClr val="734A00"/>
                </a:solidFill>
                <a:effectLst/>
                <a:latin typeface="Times New Roman" panose="02020603050405020304" pitchFamily="18" charset="0"/>
                <a:cs typeface="Times New Roman" panose="02020603050405020304" pitchFamily="18" charset="0"/>
              </a:rPr>
              <a:t>Inaccuracy for exploit based signatures</a:t>
            </a:r>
            <a:endParaRPr lang="en-IN" sz="1800" dirty="0">
              <a:effectLst/>
              <a:latin typeface="Times New Roman" panose="02020603050405020304" pitchFamily="18" charset="0"/>
              <a:cs typeface="Times New Roman" panose="02020603050405020304" pitchFamily="18" charset="0"/>
            </a:endParaRPr>
          </a:p>
          <a:p>
            <a:pPr marL="457200" indent="-457200" algn="l" rtl="0" eaLnBrk="1" latinLnBrk="0" hangingPunct="1">
              <a:lnSpc>
                <a:spcPct val="150000"/>
              </a:lnSpc>
              <a:spcBef>
                <a:spcPts val="0"/>
              </a:spcBef>
              <a:spcAft>
                <a:spcPts val="0"/>
              </a:spcAft>
              <a:buFont typeface="Wingdings" panose="05000000000000000000" pitchFamily="2" charset="2"/>
              <a:buChar char="Ø"/>
            </a:pPr>
            <a:r>
              <a:rPr lang="en-GB" sz="1800" b="1" kern="1200" dirty="0">
                <a:solidFill>
                  <a:srgbClr val="734A00"/>
                </a:solidFill>
                <a:effectLst/>
                <a:latin typeface="Times New Roman" panose="02020603050405020304" pitchFamily="18" charset="0"/>
                <a:cs typeface="Times New Roman" panose="02020603050405020304" pitchFamily="18" charset="0"/>
              </a:rPr>
              <a:t>Cannot recognize unknown anomalies/intrusions.</a:t>
            </a:r>
          </a:p>
          <a:p>
            <a:pPr marL="457200" indent="-457200">
              <a:lnSpc>
                <a:spcPct val="150000"/>
              </a:lnSpc>
              <a:buFont typeface="Wingdings" panose="05000000000000000000" pitchFamily="2" charset="2"/>
              <a:buChar char="Ø"/>
            </a:pPr>
            <a:r>
              <a:rPr lang="en-GB" sz="1800" b="1" kern="1200" dirty="0">
                <a:solidFill>
                  <a:srgbClr val="734A00"/>
                </a:solidFill>
                <a:effectLst/>
                <a:latin typeface="Times New Roman" panose="02020603050405020304" pitchFamily="18" charset="0"/>
                <a:cs typeface="Times New Roman" panose="02020603050405020304" pitchFamily="18" charset="0"/>
              </a:rPr>
              <a:t>Cannot tell the situational-aware info: attack scope/target/strategy, attacker(botnet) </a:t>
            </a:r>
            <a:r>
              <a:rPr lang="en-GB" sz="1800" b="1" kern="1200" dirty="0" err="1">
                <a:solidFill>
                  <a:srgbClr val="734A00"/>
                </a:solidFill>
                <a:effectLst/>
                <a:latin typeface="Times New Roman" panose="02020603050405020304" pitchFamily="18" charset="0"/>
                <a:cs typeface="Times New Roman" panose="02020603050405020304" pitchFamily="18" charset="0"/>
              </a:rPr>
              <a:t>size,etc</a:t>
            </a:r>
            <a:endParaRPr lang="en-IN" sz="18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665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42" y="301977"/>
            <a:ext cx="3120572" cy="632387"/>
          </a:xfrm>
          <a:effectLst>
            <a:outerShdw blurRad="50800" dist="38100" dir="13500000" algn="br" rotWithShape="0">
              <a:prstClr val="black">
                <a:alpha val="40000"/>
              </a:prstClr>
            </a:outerShdw>
          </a:effectLst>
        </p:spPr>
        <p:txBody>
          <a:bodyPr>
            <a:normAutofit fontScale="90000"/>
          </a:bodyPr>
          <a:lstStyle/>
          <a:p>
            <a:r>
              <a:rPr lang="en-GB" b="1">
                <a:solidFill>
                  <a:srgbClr val="000000"/>
                </a:solidFill>
                <a:latin typeface="Arial"/>
                <a:cs typeface="Arial"/>
              </a:rPr>
              <a:t> </a:t>
            </a:r>
            <a:r>
              <a:rPr lang="en-GB" b="1">
                <a:ln w="0"/>
                <a:solidFill>
                  <a:schemeClr val="accent5">
                    <a:lumMod val="50000"/>
                  </a:schemeClr>
                </a:solidFill>
                <a:effectLst>
                  <a:reflection blurRad="6350" stA="53000" endA="300" endPos="35500" dir="5400000" sy="-90000" algn="bl" rotWithShape="0"/>
                </a:effectLst>
                <a:latin typeface="Arial"/>
                <a:cs typeface="Times New Roman"/>
              </a:rPr>
              <a:t>OVERVIEW</a:t>
            </a:r>
            <a:endParaRPr lang="en-GB" b="1">
              <a:solidFill>
                <a:schemeClr val="accent5">
                  <a:lumMod val="50000"/>
                </a:schemeClr>
              </a:solidFill>
              <a:latin typeface="Arial"/>
              <a:cs typeface="Times New Roman"/>
            </a:endParaRPr>
          </a:p>
        </p:txBody>
      </p:sp>
      <p:sp>
        <p:nvSpPr>
          <p:cNvPr id="11" name="Rounded Rectangle 10"/>
          <p:cNvSpPr/>
          <p:nvPr/>
        </p:nvSpPr>
        <p:spPr>
          <a:xfrm>
            <a:off x="1348402" y="2077375"/>
            <a:ext cx="3507683" cy="4367813"/>
          </a:xfrm>
          <a:prstGeom prst="round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panose="020B0604020202020204" pitchFamily="34" charset="0"/>
              <a:buChar char="•"/>
            </a:pPr>
            <a:r>
              <a:rPr lang="en-GB" dirty="0">
                <a:solidFill>
                  <a:schemeClr val="bg1"/>
                </a:solidFill>
                <a:latin typeface="Times New Roman" panose="02020603050405020304" pitchFamily="18" charset="0"/>
                <a:ea typeface="Segoe UI Black" panose="020B0A02040204020203" pitchFamily="34" charset="0"/>
                <a:cs typeface="Times New Roman" panose="02020603050405020304" pitchFamily="18" charset="0"/>
              </a:rPr>
              <a:t>It aims to detect unauthorized access, malicious behaviour, and potential security in real-time or near real-time.</a:t>
            </a:r>
          </a:p>
          <a:p>
            <a:pPr algn="just"/>
            <a:endParaRPr lang="en-GB" dirty="0">
              <a:solidFill>
                <a:schemeClr val="bg1"/>
              </a:solidFill>
              <a:latin typeface="Times New Roman" panose="02020603050405020304" pitchFamily="18" charset="0"/>
              <a:ea typeface="Segoe UI Black" panose="020B0A02040204020203" pitchFamily="34" charset="0"/>
              <a:cs typeface="Times New Roman" panose="02020603050405020304" pitchFamily="18" charset="0"/>
            </a:endParaRPr>
          </a:p>
          <a:p>
            <a:pPr marL="285750" indent="-285750" algn="just">
              <a:buFont typeface="Arial" panose="020B0604020202020204" pitchFamily="34" charset="0"/>
              <a:buChar char="•"/>
            </a:pPr>
            <a:r>
              <a:rPr lang="en-GB" dirty="0">
                <a:latin typeface="Times New Roman"/>
                <a:cs typeface="Times New Roman"/>
              </a:rPr>
              <a:t>It helps organizations protect their digital assets, and sensitive data.</a:t>
            </a:r>
          </a:p>
          <a:p>
            <a:pPr algn="just"/>
            <a:endParaRPr lang="en-GB"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strategic points within a network to monitor and analyse incoming and outgoing traffic.</a:t>
            </a:r>
          </a:p>
        </p:txBody>
      </p:sp>
      <p:sp>
        <p:nvSpPr>
          <p:cNvPr id="13" name="Rounded Rectangle 12"/>
          <p:cNvSpPr/>
          <p:nvPr/>
        </p:nvSpPr>
        <p:spPr>
          <a:xfrm>
            <a:off x="6203269" y="2077375"/>
            <a:ext cx="3588801" cy="4439570"/>
          </a:xfrm>
          <a:prstGeom prst="round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GB" b="1" dirty="0">
                <a:solidFill>
                  <a:srgbClr val="FFC000"/>
                </a:solidFill>
                <a:latin typeface="Times New Roman" panose="02020603050405020304" pitchFamily="18" charset="0"/>
                <a:cs typeface="Times New Roman" panose="02020603050405020304" pitchFamily="18" charset="0"/>
              </a:rPr>
              <a:t>Traffic Monitoring</a:t>
            </a: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capturing packets as they traverse through the network.</a:t>
            </a:r>
          </a:p>
          <a:p>
            <a:pPr algn="just"/>
            <a:endParaRPr lang="en-GB"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b="1" dirty="0">
                <a:solidFill>
                  <a:srgbClr val="FFC000"/>
                </a:solidFill>
                <a:latin typeface="Times New Roman" panose="02020603050405020304" pitchFamily="18" charset="0"/>
                <a:cs typeface="Times New Roman" panose="02020603050405020304" pitchFamily="18" charset="0"/>
              </a:rPr>
              <a:t>Packet Analysis</a:t>
            </a:r>
            <a:r>
              <a:rPr lang="en-GB" b="1"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looking for patterns and characteristics that match unusual behaviour.</a:t>
            </a:r>
          </a:p>
          <a:p>
            <a:pPr algn="just"/>
            <a:endParaRPr lang="en-GB"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b="1" dirty="0">
                <a:solidFill>
                  <a:srgbClr val="FFC000"/>
                </a:solidFill>
                <a:latin typeface="Times New Roman" panose="02020603050405020304" pitchFamily="18" charset="0"/>
                <a:cs typeface="Times New Roman" panose="02020603050405020304" pitchFamily="18" charset="0"/>
              </a:rPr>
              <a:t>Signature-Based Detection</a:t>
            </a:r>
            <a:r>
              <a:rPr lang="en-GB" b="1"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uses a database of predefined attack signatures to match against the traffic.</a:t>
            </a:r>
          </a:p>
        </p:txBody>
      </p:sp>
      <p:sp>
        <p:nvSpPr>
          <p:cNvPr id="3" name="Rectangle 2"/>
          <p:cNvSpPr/>
          <p:nvPr/>
        </p:nvSpPr>
        <p:spPr>
          <a:xfrm>
            <a:off x="1997777" y="1431662"/>
            <a:ext cx="2208931" cy="391007"/>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Times New Roman" panose="02020603050405020304" pitchFamily="18" charset="0"/>
                <a:cs typeface="Times New Roman" panose="02020603050405020304" pitchFamily="18" charset="0"/>
              </a:rPr>
              <a:t>Purpose</a:t>
            </a:r>
          </a:p>
        </p:txBody>
      </p:sp>
      <p:sp>
        <p:nvSpPr>
          <p:cNvPr id="6" name="Rectangle 5">
            <a:extLst>
              <a:ext uri="{FF2B5EF4-FFF2-40B4-BE49-F238E27FC236}">
                <a16:creationId xmlns:a16="http://schemas.microsoft.com/office/drawing/2014/main" id="{40209EB1-F8AF-D3CA-A5C3-1F32C59B7B42}"/>
              </a:ext>
            </a:extLst>
          </p:cNvPr>
          <p:cNvSpPr/>
          <p:nvPr/>
        </p:nvSpPr>
        <p:spPr>
          <a:xfrm>
            <a:off x="6893203" y="1431662"/>
            <a:ext cx="2208931" cy="391007"/>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Times New Roman" panose="02020603050405020304" pitchFamily="18" charset="0"/>
                <a:cs typeface="Times New Roman" panose="02020603050405020304" pitchFamily="18" charset="0"/>
              </a:rPr>
              <a:t>Objective</a:t>
            </a:r>
          </a:p>
        </p:txBody>
      </p:sp>
    </p:spTree>
    <p:extLst>
      <p:ext uri="{BB962C8B-B14F-4D97-AF65-F5344CB8AC3E}">
        <p14:creationId xmlns:p14="http://schemas.microsoft.com/office/powerpoint/2010/main" val="1991014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2611" y="569334"/>
            <a:ext cx="4434227" cy="707886"/>
          </a:xfrm>
          <a:prstGeom prst="rect">
            <a:avLst/>
          </a:prstGeom>
        </p:spPr>
        <p:txBody>
          <a:bodyPr wrap="none" lIns="91440" tIns="45720" rIns="91440" bIns="45720" anchor="t">
            <a:spAutoFit/>
          </a:bodyPr>
          <a:lstStyle/>
          <a:p>
            <a:r>
              <a:rPr lang="en-GB" sz="4000" b="1" dirty="0">
                <a:ln w="0"/>
                <a:solidFill>
                  <a:schemeClr val="bg2">
                    <a:lumMod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Limitation of NIDS</a:t>
            </a:r>
          </a:p>
        </p:txBody>
      </p:sp>
      <p:sp>
        <p:nvSpPr>
          <p:cNvPr id="3" name="Rectangle 2"/>
          <p:cNvSpPr/>
          <p:nvPr/>
        </p:nvSpPr>
        <p:spPr>
          <a:xfrm>
            <a:off x="5979886" y="1898131"/>
            <a:ext cx="6031602" cy="3416320"/>
          </a:xfrm>
          <a:prstGeom prst="rect">
            <a:avLst/>
          </a:prstGeom>
        </p:spPr>
        <p:txBody>
          <a:bodyPr wrap="square">
            <a:spAutoFit/>
          </a:bodyPr>
          <a:lstStyle/>
          <a:p>
            <a:pPr marL="285750" indent="-285750">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Encrypted Traffic Inspection:</a:t>
            </a:r>
            <a:r>
              <a:rPr lang="en-GB" dirty="0">
                <a:solidFill>
                  <a:srgbClr val="374151"/>
                </a:solidFill>
                <a:latin typeface="Times New Roman" panose="02020603050405020304" pitchFamily="18" charset="0"/>
                <a:cs typeface="Times New Roman" panose="02020603050405020304" pitchFamily="18" charset="0"/>
              </a:rPr>
              <a:t> NIDS faces challenges in inspecting encrypted network traffic.</a:t>
            </a:r>
          </a:p>
          <a:p>
            <a:pPr marL="285750" indent="-285750">
              <a:buFont typeface="Wingdings" panose="05000000000000000000" pitchFamily="2" charset="2"/>
              <a:buChar char="Ø"/>
            </a:pPr>
            <a:endParaRPr lang="en-GB" dirty="0">
              <a:solidFill>
                <a:srgbClr val="37415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Blind Spots:</a:t>
            </a:r>
            <a:r>
              <a:rPr lang="en-GB" dirty="0">
                <a:latin typeface="Times New Roman" panose="02020603050405020304" pitchFamily="18" charset="0"/>
                <a:cs typeface="Times New Roman" panose="02020603050405020304" pitchFamily="18" charset="0"/>
              </a:rPr>
              <a:t> NIDS operates at specific points within the network architecture to capture and </a:t>
            </a:r>
            <a:r>
              <a:rPr lang="en-GB" dirty="0" err="1">
                <a:latin typeface="Times New Roman" panose="02020603050405020304" pitchFamily="18" charset="0"/>
                <a:cs typeface="Times New Roman" panose="02020603050405020304" pitchFamily="18" charset="0"/>
              </a:rPr>
              <a:t>analyze</a:t>
            </a:r>
            <a:r>
              <a:rPr lang="en-GB" dirty="0">
                <a:latin typeface="Times New Roman" panose="02020603050405020304" pitchFamily="18" charset="0"/>
                <a:cs typeface="Times New Roman" panose="02020603050405020304" pitchFamily="18" charset="0"/>
              </a:rPr>
              <a:t> network traffic.</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Intrusion Detection Delays:</a:t>
            </a:r>
            <a:r>
              <a:rPr lang="en-GB" dirty="0">
                <a:latin typeface="Times New Roman" panose="02020603050405020304" pitchFamily="18" charset="0"/>
                <a:cs typeface="Times New Roman" panose="02020603050405020304" pitchFamily="18" charset="0"/>
              </a:rPr>
              <a:t> NIDS relies on the analysis of network packets to detect intrusions.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Signature Dependency:</a:t>
            </a:r>
            <a:r>
              <a:rPr lang="en-GB" dirty="0">
                <a:latin typeface="Times New Roman" panose="02020603050405020304" pitchFamily="18" charset="0"/>
                <a:cs typeface="Times New Roman" panose="02020603050405020304" pitchFamily="18" charset="0"/>
              </a:rPr>
              <a:t> NIDS primarily relies on signature-based detection, making it less effective in detecting </a:t>
            </a:r>
          </a:p>
        </p:txBody>
      </p:sp>
      <p:pic>
        <p:nvPicPr>
          <p:cNvPr id="1028" name="Picture 4" descr="Limitation - Post it Note image">
            <a:extLst>
              <a:ext uri="{FF2B5EF4-FFF2-40B4-BE49-F238E27FC236}">
                <a16:creationId xmlns:a16="http://schemas.microsoft.com/office/drawing/2014/main" id="{AD057E96-4AE0-1204-BEC1-83E5BB842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56" y="2299452"/>
            <a:ext cx="5177936" cy="3451957"/>
          </a:xfrm>
          <a:prstGeom prst="rect">
            <a:avLst/>
          </a:prstGeom>
          <a:ln>
            <a:noFill/>
          </a:ln>
          <a:effectLst>
            <a:outerShdw blurRad="50800" dist="38100" dir="5400000" algn="t" rotWithShape="0">
              <a:prstClr val="black">
                <a:alpha val="40000"/>
              </a:prstClr>
            </a:outerShdw>
            <a:reflection blurRad="6350" stA="52000" endA="300" endPos="35000" dir="5400000" sy="-100000" algn="bl" rotWithShape="0"/>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728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8153" y="2041695"/>
            <a:ext cx="9372147" cy="3782061"/>
          </a:xfrm>
          <a:prstGeom prst="rect">
            <a:avLst/>
          </a:prstGeom>
        </p:spPr>
        <p:txBody>
          <a:bodyPr wrap="square" anchor="ctr">
            <a:spAutoFit/>
          </a:bodyPr>
          <a:lstStyle/>
          <a:p>
            <a:pPr marL="342900" lvl="0" indent="-342900" algn="just">
              <a:lnSpc>
                <a:spcPct val="150000"/>
              </a:lnSpc>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It offers a powerful and comprehensive approach to detecting and mitigating security threats within a network or system. </a:t>
            </a:r>
          </a:p>
          <a:p>
            <a:pPr marL="342900" lvl="0" indent="-342900" algn="just">
              <a:lnSpc>
                <a:spcPct val="150000"/>
              </a:lnSpc>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It enhance accuracy and effectiveness.</a:t>
            </a:r>
          </a:p>
          <a:p>
            <a:pPr marL="342900" lvl="0" indent="-342900" algn="just">
              <a:lnSpc>
                <a:spcPct val="150000"/>
              </a:lnSpc>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The generation of alerts and notifications allows security personnel to promptly investigate and respond to potential intrusions or suspicious activities.</a:t>
            </a:r>
          </a:p>
          <a:p>
            <a:pPr marL="342900" lvl="0" indent="-342900" algn="just">
              <a:lnSpc>
                <a:spcPct val="150000"/>
              </a:lnSpc>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It combines the strengths of signature-based and anomaly-based detection to provide a higher level of security and minimize false positives and false negatives.</a:t>
            </a:r>
          </a:p>
          <a:p>
            <a:pPr marL="342900" lvl="0" indent="-342900" algn="just">
              <a:lnSpc>
                <a:spcPct val="150000"/>
              </a:lnSpc>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Regular updates and refinements to the hybrid IDS's detection mechanisms ensure its continued effectiveness in identifying and mitigating security breaches.</a:t>
            </a:r>
          </a:p>
        </p:txBody>
      </p:sp>
      <p:sp>
        <p:nvSpPr>
          <p:cNvPr id="4" name="Rectangle 3"/>
          <p:cNvSpPr/>
          <p:nvPr/>
        </p:nvSpPr>
        <p:spPr>
          <a:xfrm>
            <a:off x="1098813" y="616020"/>
            <a:ext cx="3898375" cy="923330"/>
          </a:xfrm>
          <a:prstGeom prst="rect">
            <a:avLst/>
          </a:prstGeom>
          <a:noFill/>
        </p:spPr>
        <p:txBody>
          <a:bodyPr wrap="none" lIns="91440" tIns="45720" rIns="91440" bIns="45720" anchor="t">
            <a:spAutoFit/>
          </a:bodyPr>
          <a:lstStyle/>
          <a:p>
            <a:pPr algn="ctr"/>
            <a:r>
              <a:rPr lang="en-GB" sz="5400" b="1" cap="none" spc="0" dirty="0">
                <a:ln w="0"/>
                <a:solidFill>
                  <a:schemeClr val="bg2">
                    <a:lumMod val="50000"/>
                  </a:schemeClr>
                </a:solidFill>
                <a:effectLst>
                  <a:reflection blurRad="6350" stA="53000" endA="300" endPos="35500" dir="5400000" sy="-90000" algn="bl" rotWithShape="0"/>
                </a:effectLst>
              </a:rPr>
              <a:t>Conclusion</a:t>
            </a:r>
          </a:p>
        </p:txBody>
      </p:sp>
    </p:spTree>
    <p:extLst>
      <p:ext uri="{BB962C8B-B14F-4D97-AF65-F5344CB8AC3E}">
        <p14:creationId xmlns:p14="http://schemas.microsoft.com/office/powerpoint/2010/main" val="3035489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3778" y="1174042"/>
            <a:ext cx="7104717" cy="5311069"/>
          </a:xfrm>
          <a:prstGeom prst="rect">
            <a:avLst/>
          </a:prstGeom>
        </p:spPr>
        <p:txBody>
          <a:bodyPr wrap="square">
            <a:spAutoFit/>
          </a:bodyPr>
          <a:lstStyle/>
          <a:p>
            <a:pPr marL="342900" indent="-342900">
              <a:lnSpc>
                <a:spcPct val="150000"/>
              </a:lnSpc>
              <a:buFont typeface="Wingdings" panose="05000000000000000000" pitchFamily="2" charset="2"/>
              <a:buChar char="Ø"/>
            </a:pPr>
            <a:r>
              <a:rPr lang="en-GB" sz="2000" b="1" dirty="0">
                <a:latin typeface="Times New Roman" panose="02020603050405020304" pitchFamily="18" charset="0"/>
                <a:cs typeface="Times New Roman" panose="02020603050405020304" pitchFamily="18" charset="0"/>
              </a:rPr>
              <a:t>AI and Machine Learning Integration</a:t>
            </a:r>
          </a:p>
          <a:p>
            <a:pPr marL="742950" lvl="1" indent="-285750">
              <a:lnSpc>
                <a:spcPct val="150000"/>
              </a:lnSpc>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Machine learning can analyse vast amounts of data and identify patterns, leading to more accurate and proactive threat detection</a:t>
            </a:r>
            <a:r>
              <a:rPr lang="en-GB" sz="2000" dirty="0">
                <a:latin typeface="Times New Roman" panose="02020603050405020304" pitchFamily="18" charset="0"/>
                <a:cs typeface="Times New Roman" panose="02020603050405020304" pitchFamily="18" charset="0"/>
              </a:rPr>
              <a:t>.</a:t>
            </a:r>
          </a:p>
          <a:p>
            <a:pPr marL="342900" indent="-342900">
              <a:lnSpc>
                <a:spcPct val="150000"/>
              </a:lnSpc>
              <a:buFont typeface="Wingdings" panose="05000000000000000000" pitchFamily="2" charset="2"/>
              <a:buChar char="Ø"/>
            </a:pPr>
            <a:r>
              <a:rPr lang="en-GB" sz="2000" b="1" dirty="0">
                <a:latin typeface="Times New Roman" panose="02020603050405020304" pitchFamily="18" charset="0"/>
                <a:cs typeface="Times New Roman" panose="02020603050405020304" pitchFamily="18" charset="0"/>
              </a:rPr>
              <a:t>Behaviour-Based Analysis</a:t>
            </a:r>
          </a:p>
          <a:p>
            <a:pPr marL="742950" lvl="1" indent="-285750">
              <a:lnSpc>
                <a:spcPct val="150000"/>
              </a:lnSpc>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IDS will focus more on behaviour-based analysis, monitoring     and learning normal patterns of users and systems to identify deviations that might indicate intrusions.</a:t>
            </a:r>
            <a:endParaRPr lang="en-GB"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GB" sz="2000" b="1" dirty="0">
                <a:latin typeface="Times New Roman" panose="02020603050405020304" pitchFamily="18" charset="0"/>
                <a:cs typeface="Times New Roman" panose="02020603050405020304" pitchFamily="18" charset="0"/>
              </a:rPr>
              <a:t>Cloud-Based IDS</a:t>
            </a:r>
          </a:p>
          <a:p>
            <a:pPr marL="742950" lvl="1" indent="-285750">
              <a:lnSpc>
                <a:spcPct val="150000"/>
              </a:lnSpc>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Cloud-based IDS solutions will be designed to monitor and secure cloud infrastructures and applications.</a:t>
            </a:r>
            <a:endParaRPr lang="en-GB"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GB" sz="2000" b="1" dirty="0">
                <a:latin typeface="Times New Roman" panose="02020603050405020304" pitchFamily="18" charset="0"/>
                <a:cs typeface="Times New Roman" panose="02020603050405020304" pitchFamily="18" charset="0"/>
              </a:rPr>
              <a:t>Encryption and Privacy Challenges</a:t>
            </a:r>
          </a:p>
          <a:p>
            <a:pPr marL="742950" lvl="1" indent="-285750">
              <a:lnSpc>
                <a:spcPct val="150000"/>
              </a:lnSpc>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Future IDS solutions will need to strike a balance between security monitoring and privacy concerns.</a:t>
            </a:r>
            <a:endParaRPr lang="en-GB" sz="1600" dirty="0">
              <a:effectLst/>
              <a:latin typeface="Times New Roman" panose="02020603050405020304" pitchFamily="18" charset="0"/>
              <a:cs typeface="Times New Roman" panose="02020603050405020304" pitchFamily="18" charset="0"/>
            </a:endParaRPr>
          </a:p>
        </p:txBody>
      </p:sp>
      <p:sp>
        <p:nvSpPr>
          <p:cNvPr id="3" name="Rectangle 2"/>
          <p:cNvSpPr/>
          <p:nvPr/>
        </p:nvSpPr>
        <p:spPr>
          <a:xfrm>
            <a:off x="708347" y="194627"/>
            <a:ext cx="4490204" cy="769441"/>
          </a:xfrm>
          <a:prstGeom prst="rect">
            <a:avLst/>
          </a:prstGeom>
        </p:spPr>
        <p:txBody>
          <a:bodyPr wrap="none" lIns="91440" tIns="45720" rIns="91440" bIns="45720" anchor="t">
            <a:spAutoFit/>
          </a:bodyPr>
          <a:lstStyle/>
          <a:p>
            <a:pPr algn="ctr"/>
            <a:r>
              <a:rPr lang="en-GB" sz="4400" b="1" dirty="0">
                <a:ln w="0"/>
                <a:solidFill>
                  <a:schemeClr val="bg2">
                    <a:lumMod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FUTURE OF IDS</a:t>
            </a:r>
          </a:p>
        </p:txBody>
      </p:sp>
    </p:spTree>
    <p:extLst>
      <p:ext uri="{BB962C8B-B14F-4D97-AF65-F5344CB8AC3E}">
        <p14:creationId xmlns:p14="http://schemas.microsoft.com/office/powerpoint/2010/main" val="519391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71119" y="1538475"/>
            <a:ext cx="8581145" cy="5569923"/>
          </a:xfrm>
          <a:prstGeom prst="rect">
            <a:avLst/>
          </a:prstGeom>
        </p:spPr>
        <p:txBody>
          <a:bodyPr wrap="square">
            <a:spAutoFit/>
          </a:bodyPr>
          <a:lstStyle/>
          <a:p>
            <a:pPr marL="285750" indent="-285750">
              <a:lnSpc>
                <a:spcPct val="150000"/>
              </a:lnSpc>
              <a:buFont typeface="Wingdings" panose="05000000000000000000" pitchFamily="2" charset="2"/>
              <a:buChar char="v"/>
            </a:pPr>
            <a:r>
              <a:rPr lang="en-GB" sz="2400" dirty="0">
                <a:solidFill>
                  <a:schemeClr val="bg2">
                    <a:lumMod val="2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https://github.com/CynthiaKoopman/Network-Intrusion-Detection</a:t>
            </a:r>
            <a:endParaRPr lang="en-GB" sz="24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GB" sz="2400" dirty="0">
                <a:solidFill>
                  <a:schemeClr val="bg2">
                    <a:lumMod val="2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https://vdocument.in/intrusion-detection-system-project-report.html?page=1</a:t>
            </a:r>
            <a:endParaRPr lang="en-GB" sz="24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GB" sz="2400" dirty="0">
                <a:solidFill>
                  <a:schemeClr val="bg2">
                    <a:lumMod val="2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https://github.com/Western-OC2-Lab/Intrusion-Detection-System-Using-Machine-Learning/blob/main/Tree-based_IDS_GlobeCom19.ipynb</a:t>
            </a:r>
            <a:endParaRPr lang="en-GB" sz="24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GB" sz="2400" dirty="0">
                <a:solidFill>
                  <a:schemeClr val="bg2">
                    <a:lumMod val="2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https://www.youtube.com/playlist?list=PLZoTAELRMXVPgjwJ8VyRoqmfNs2CJwhVH</a:t>
            </a:r>
            <a:endParaRPr lang="en-GB" sz="24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endParaRPr lang="en-GB" sz="2400" dirty="0">
              <a:solidFill>
                <a:schemeClr val="bg2">
                  <a:lumMod val="25000"/>
                </a:schemeClr>
              </a:solidFill>
              <a:latin typeface="Times New Roman" panose="02020603050405020304" pitchFamily="18" charset="0"/>
              <a:cs typeface="Times New Roman" panose="02020603050405020304" pitchFamily="18" charset="0"/>
            </a:endParaRPr>
          </a:p>
          <a:p>
            <a:pPr marL="1200150" lvl="2" indent="-285750">
              <a:lnSpc>
                <a:spcPct val="150000"/>
              </a:lnSpc>
              <a:buFont typeface="Wingdings" panose="05000000000000000000" pitchFamily="2" charset="2"/>
              <a:buChar char="v"/>
            </a:pPr>
            <a:endParaRPr lang="en-GB" sz="2400" dirty="0"/>
          </a:p>
        </p:txBody>
      </p:sp>
      <p:sp>
        <p:nvSpPr>
          <p:cNvPr id="4" name="Rectangle 3"/>
          <p:cNvSpPr/>
          <p:nvPr/>
        </p:nvSpPr>
        <p:spPr>
          <a:xfrm>
            <a:off x="1018525" y="777110"/>
            <a:ext cx="3834970" cy="707886"/>
          </a:xfrm>
          <a:prstGeom prst="rect">
            <a:avLst/>
          </a:prstGeom>
        </p:spPr>
        <p:txBody>
          <a:bodyPr wrap="square" lIns="91440" tIns="45720" rIns="91440" bIns="45720" anchor="t">
            <a:spAutoFit/>
          </a:bodyPr>
          <a:lstStyle/>
          <a:p>
            <a:r>
              <a:rPr lang="en-GB" sz="4000" b="1">
                <a:ln w="0"/>
                <a:solidFill>
                  <a:schemeClr val="bg2">
                    <a:lumMod val="50000"/>
                  </a:schemeClr>
                </a:solidFill>
                <a:effectLst>
                  <a:reflection blurRad="6350" stA="53000" endA="300" endPos="35500" dir="5400000" sy="-90000" algn="bl" rotWithShape="0"/>
                </a:effectLst>
              </a:rPr>
              <a:t>REFERENCES</a:t>
            </a:r>
            <a:endParaRPr lang="en-GB" sz="4000">
              <a:solidFill>
                <a:schemeClr val="bg2">
                  <a:lumMod val="50000"/>
                </a:schemeClr>
              </a:solidFill>
            </a:endParaRPr>
          </a:p>
        </p:txBody>
      </p:sp>
    </p:spTree>
    <p:extLst>
      <p:ext uri="{BB962C8B-B14F-4D97-AF65-F5344CB8AC3E}">
        <p14:creationId xmlns:p14="http://schemas.microsoft.com/office/powerpoint/2010/main" val="38487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914"/>
            <a:ext cx="12192000" cy="6876914"/>
          </a:xfrm>
          <a:prstGeom prst="rect">
            <a:avLst/>
          </a:prstGeom>
          <a:noFill/>
          <a:ln cap="rnd">
            <a:noFill/>
          </a:ln>
        </p:spPr>
      </p:pic>
    </p:spTree>
    <p:extLst>
      <p:ext uri="{BB962C8B-B14F-4D97-AF65-F5344CB8AC3E}">
        <p14:creationId xmlns:p14="http://schemas.microsoft.com/office/powerpoint/2010/main" val="145689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153B4-8AFA-B03E-55F3-5E579FD95F46}"/>
              </a:ext>
            </a:extLst>
          </p:cNvPr>
          <p:cNvSpPr>
            <a:spLocks noGrp="1"/>
          </p:cNvSpPr>
          <p:nvPr>
            <p:ph type="title"/>
          </p:nvPr>
        </p:nvSpPr>
        <p:spPr>
          <a:xfrm>
            <a:off x="0" y="96146"/>
            <a:ext cx="7096217" cy="132556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GB" b="1" dirty="0">
                <a:solidFill>
                  <a:srgbClr val="000000"/>
                </a:solidFill>
              </a:rPr>
              <a:t> </a:t>
            </a:r>
            <a:r>
              <a:rPr lang="en-GB"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INTRODUCTION TO IDS</a:t>
            </a:r>
            <a:endParaRPr lang="en-US" b="1" dirty="0"/>
          </a:p>
        </p:txBody>
      </p:sp>
      <p:sp>
        <p:nvSpPr>
          <p:cNvPr id="3" name="Content Placeholder 2">
            <a:extLst>
              <a:ext uri="{FF2B5EF4-FFF2-40B4-BE49-F238E27FC236}">
                <a16:creationId xmlns:a16="http://schemas.microsoft.com/office/drawing/2014/main" id="{FA0F1C50-7A22-78BF-550F-1D9802B6B1A1}"/>
              </a:ext>
            </a:extLst>
          </p:cNvPr>
          <p:cNvSpPr>
            <a:spLocks noGrp="1"/>
          </p:cNvSpPr>
          <p:nvPr>
            <p:ph idx="1"/>
          </p:nvPr>
        </p:nvSpPr>
        <p:spPr>
          <a:xfrm>
            <a:off x="609599" y="2106205"/>
            <a:ext cx="9001125" cy="665570"/>
          </a:xfrm>
        </p:spPr>
        <p:txBody>
          <a:bodyPr>
            <a:normAutofit/>
          </a:bodyPr>
          <a:lstStyle/>
          <a:p>
            <a:pPr marL="285750" lvl="0" indent="-285750" algn="just">
              <a:lnSpc>
                <a:spcPct val="100000"/>
              </a:lnSpc>
              <a:spcBef>
                <a:spcPts val="0"/>
              </a:spcBef>
              <a:buClr>
                <a:schemeClr val="tx1"/>
              </a:buClr>
              <a:buSzPct val="100000"/>
              <a:buFont typeface="Wingdings" panose="05000000000000000000" pitchFamily="2" charset="2"/>
              <a:buChar char="Ø"/>
              <a:defRPr sz="1800" b="0" i="0" u="none" strike="noStrike" kern="0" cap="none" spc="0" baseline="0">
                <a:solidFill>
                  <a:srgbClr val="000000"/>
                </a:solidFill>
                <a:uFillTx/>
              </a:defRPr>
            </a:pPr>
            <a:r>
              <a:rPr lang="en-GB" dirty="0">
                <a:solidFill>
                  <a:schemeClr val="tx2">
                    <a:lumMod val="50000"/>
                  </a:schemeClr>
                </a:solidFill>
                <a:latin typeface="Times New Roman" panose="02020603050405020304" pitchFamily="18" charset="0"/>
                <a:cs typeface="Times New Roman" panose="02020603050405020304" pitchFamily="18" charset="0"/>
              </a:rPr>
              <a:t>It is a security technology designed to monitor and detect unauthorized malicious activities within a computer network or system.</a:t>
            </a:r>
          </a:p>
        </p:txBody>
      </p:sp>
      <p:pic>
        <p:nvPicPr>
          <p:cNvPr id="1028" name="Picture 4" descr="Intrusion Detection System: Benefits, types and modes of operation">
            <a:extLst>
              <a:ext uri="{FF2B5EF4-FFF2-40B4-BE49-F238E27FC236}">
                <a16:creationId xmlns:a16="http://schemas.microsoft.com/office/drawing/2014/main" id="{2586EAE1-EE83-364B-8478-D0DD2C055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225" y="3068160"/>
            <a:ext cx="5462116" cy="4109528"/>
          </a:xfrm>
          <a:prstGeom prst="snipRoundRect">
            <a:avLst/>
          </a:prstGeom>
          <a:ln>
            <a:noFill/>
          </a:ln>
          <a:effectLst>
            <a:softEdge rad="317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9A8235-B7F8-838F-AA71-AA98A993BE13}"/>
              </a:ext>
            </a:extLst>
          </p:cNvPr>
          <p:cNvSpPr txBox="1"/>
          <p:nvPr/>
        </p:nvSpPr>
        <p:spPr>
          <a:xfrm>
            <a:off x="609599" y="2867026"/>
            <a:ext cx="6124574" cy="1754326"/>
          </a:xfrm>
          <a:prstGeom prst="rect">
            <a:avLst/>
          </a:prstGeom>
          <a:noFill/>
        </p:spPr>
        <p:txBody>
          <a:bodyPr wrap="square">
            <a:spAutoFit/>
          </a:bodyPr>
          <a:lstStyle/>
          <a:p>
            <a:pPr marL="285750" lvl="0" indent="-285750" algn="just">
              <a:lnSpc>
                <a:spcPct val="100000"/>
              </a:lnSpc>
              <a:spcBef>
                <a:spcPts val="0"/>
              </a:spcBef>
              <a:buClr>
                <a:schemeClr val="tx1"/>
              </a:buClr>
              <a:buSzPct val="100000"/>
              <a:buFont typeface="Wingdings" panose="05000000000000000000" pitchFamily="2" charset="2"/>
              <a:buChar char="Ø"/>
              <a:defRPr sz="1800" b="0" i="0" u="none" strike="noStrike" kern="0" cap="none" spc="0" baseline="0">
                <a:solidFill>
                  <a:srgbClr val="000000"/>
                </a:solidFill>
                <a:uFillTx/>
              </a:defRPr>
            </a:pPr>
            <a:r>
              <a:rPr lang="en-GB" dirty="0">
                <a:solidFill>
                  <a:schemeClr val="tx2">
                    <a:lumMod val="50000"/>
                  </a:schemeClr>
                </a:solidFill>
                <a:latin typeface="Times New Roman" panose="02020603050405020304" pitchFamily="18" charset="0"/>
                <a:cs typeface="Times New Roman" panose="02020603050405020304" pitchFamily="18" charset="0"/>
              </a:rPr>
              <a:t> Used to identify and respond to potential security breaches, including  unauthorized access attempts, network attacks, and policy violations.</a:t>
            </a:r>
          </a:p>
          <a:p>
            <a:pPr marL="285750" lvl="0" indent="-285750" algn="just">
              <a:lnSpc>
                <a:spcPct val="100000"/>
              </a:lnSpc>
              <a:spcBef>
                <a:spcPts val="0"/>
              </a:spcBef>
              <a:buClr>
                <a:schemeClr val="tx1"/>
              </a:buClr>
              <a:buSzPct val="100000"/>
              <a:buFont typeface="Wingdings" panose="05000000000000000000" pitchFamily="2" charset="2"/>
              <a:buChar char="Ø"/>
              <a:defRPr sz="1800" b="0" i="0" u="none" strike="noStrike" kern="0" cap="none" spc="0" baseline="0">
                <a:solidFill>
                  <a:srgbClr val="000000"/>
                </a:solidFill>
                <a:uFillTx/>
              </a:defRPr>
            </a:pPr>
            <a:endParaRPr lang="en-GB" dirty="0">
              <a:solidFill>
                <a:schemeClr val="tx2">
                  <a:lumMod val="50000"/>
                </a:schemeClr>
              </a:solidFill>
              <a:latin typeface="Times New Roman" panose="02020603050405020304" pitchFamily="18" charset="0"/>
              <a:cs typeface="Times New Roman" panose="02020603050405020304" pitchFamily="18" charset="0"/>
            </a:endParaRPr>
          </a:p>
          <a:p>
            <a:pPr marL="285750" lvl="0" indent="-285750" algn="just">
              <a:lnSpc>
                <a:spcPct val="100000"/>
              </a:lnSpc>
              <a:spcBef>
                <a:spcPts val="0"/>
              </a:spcBef>
              <a:buClr>
                <a:schemeClr val="tx1"/>
              </a:buClr>
              <a:buSzPct val="100000"/>
              <a:buFont typeface="Wingdings" panose="05000000000000000000" pitchFamily="2" charset="2"/>
              <a:buChar char="Ø"/>
              <a:defRPr sz="1800" b="0" i="0" u="none" strike="noStrike" kern="0" cap="none" spc="0" baseline="0">
                <a:solidFill>
                  <a:srgbClr val="000000"/>
                </a:solidFill>
                <a:uFillTx/>
              </a:defRPr>
            </a:pPr>
            <a:r>
              <a:rPr lang="en-GB" dirty="0">
                <a:solidFill>
                  <a:schemeClr val="tx2">
                    <a:lumMod val="50000"/>
                  </a:schemeClr>
                </a:solidFill>
                <a:latin typeface="Times New Roman" panose="02020603050405020304" pitchFamily="18" charset="0"/>
                <a:cs typeface="Times New Roman" panose="02020603050405020304" pitchFamily="18" charset="0"/>
              </a:rPr>
              <a:t>IDS is capable of detecting malicious activities that cannot be detected by conventional firewalls.</a:t>
            </a:r>
          </a:p>
        </p:txBody>
      </p:sp>
    </p:spTree>
    <p:extLst>
      <p:ext uri="{BB962C8B-B14F-4D97-AF65-F5344CB8AC3E}">
        <p14:creationId xmlns:p14="http://schemas.microsoft.com/office/powerpoint/2010/main" val="38712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5D07A30-368C-316D-45BE-95AC5CCB6CFD}"/>
              </a:ext>
            </a:extLst>
          </p:cNvPr>
          <p:cNvSpPr>
            <a:spLocks noGrp="1"/>
          </p:cNvSpPr>
          <p:nvPr>
            <p:ph idx="1"/>
          </p:nvPr>
        </p:nvSpPr>
        <p:spPr>
          <a:xfrm>
            <a:off x="548381" y="2012890"/>
            <a:ext cx="4790983" cy="4036534"/>
          </a:xfrm>
        </p:spPr>
        <p:txBody>
          <a:bodyPr>
            <a:normAutofit fontScale="92500"/>
          </a:bodyPr>
          <a:lstStyle/>
          <a:p>
            <a:pPr marL="342900" indent="-342900" algn="just">
              <a:buClr>
                <a:schemeClr val="tx1"/>
              </a:buCl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Using of Internet is increasing day by day.</a:t>
            </a:r>
          </a:p>
          <a:p>
            <a:pPr marL="342900" indent="-342900" algn="just">
              <a:buClr>
                <a:schemeClr val="tx1"/>
              </a:buCl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transfer of information need to be secure in present scenario.</a:t>
            </a:r>
          </a:p>
          <a:p>
            <a:pPr marL="342900" indent="-342900" algn="just">
              <a:buClrTx/>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It is a security technology designed to monitor and detect unauthorized malicious activities within a computer network or system.</a:t>
            </a:r>
          </a:p>
          <a:p>
            <a:pPr marL="342900" indent="-342900" algn="just">
              <a:buClrTx/>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Used to identify and respond to potential security breaches, including unauthorized access attempts, network attacks, and policy violations.</a:t>
            </a:r>
          </a:p>
          <a:p>
            <a:pPr marL="342900" indent="-342900" algn="just">
              <a:buClrTx/>
              <a:buFont typeface="Wingdings" panose="05000000000000000000" pitchFamily="2" charset="2"/>
              <a:buChar char="Ø"/>
            </a:pPr>
            <a:endParaRPr lang="en-IN" dirty="0"/>
          </a:p>
        </p:txBody>
      </p:sp>
      <p:pic>
        <p:nvPicPr>
          <p:cNvPr id="6" name="Picture 5">
            <a:extLst>
              <a:ext uri="{FF2B5EF4-FFF2-40B4-BE49-F238E27FC236}">
                <a16:creationId xmlns:a16="http://schemas.microsoft.com/office/drawing/2014/main" id="{4F1CF674-28EF-FEFF-F27C-9373EE99C1AD}"/>
              </a:ext>
            </a:extLst>
          </p:cNvPr>
          <p:cNvPicPr>
            <a:picLocks noChangeAspect="1"/>
          </p:cNvPicPr>
          <p:nvPr/>
        </p:nvPicPr>
        <p:blipFill>
          <a:blip r:embed="rId2"/>
          <a:stretch>
            <a:fillRect/>
          </a:stretch>
        </p:blipFill>
        <p:spPr>
          <a:xfrm>
            <a:off x="6266645" y="1563178"/>
            <a:ext cx="5554527" cy="3541482"/>
          </a:xfrm>
          <a:prstGeom prst="roundRect">
            <a:avLst>
              <a:gd name="adj" fmla="val 16667"/>
            </a:avLst>
          </a:prstGeom>
          <a:ln>
            <a:solidFill>
              <a:schemeClr val="bg2">
                <a:lumMod val="5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8">
            <a:extLst>
              <a:ext uri="{FF2B5EF4-FFF2-40B4-BE49-F238E27FC236}">
                <a16:creationId xmlns:a16="http://schemas.microsoft.com/office/drawing/2014/main" id="{6A736A33-63CE-5218-204E-53178BB8F712}"/>
              </a:ext>
            </a:extLst>
          </p:cNvPr>
          <p:cNvSpPr/>
          <p:nvPr/>
        </p:nvSpPr>
        <p:spPr>
          <a:xfrm>
            <a:off x="0" y="545291"/>
            <a:ext cx="5385933" cy="707886"/>
          </a:xfrm>
          <a:prstGeom prst="rect">
            <a:avLst/>
          </a:prstGeom>
          <a:noFill/>
        </p:spPr>
        <p:txBody>
          <a:bodyPr wrap="square" lIns="91440" tIns="45720" rIns="91440" bIns="45720" anchor="t">
            <a:spAutoFit/>
          </a:bodyPr>
          <a:lstStyle/>
          <a:p>
            <a:pPr algn="ctr"/>
            <a:r>
              <a:rPr lang="en-GB" sz="4000" b="1" cap="none" spc="0">
                <a:ln w="0"/>
                <a:solidFill>
                  <a:schemeClr val="bg2">
                    <a:lumMod val="50000"/>
                  </a:schemeClr>
                </a:solidFill>
                <a:effectLst>
                  <a:reflection blurRad="6350" stA="53000" endA="300" endPos="35500" dir="5400000" sy="-90000" algn="bl" rotWithShape="0"/>
                </a:effectLst>
                <a:latin typeface="Times New Roman"/>
                <a:cs typeface="Times New Roman"/>
              </a:rPr>
              <a:t>Why We need this</a:t>
            </a:r>
            <a:endParaRPr lang="en-IN" sz="4000" b="1" cap="none" spc="0">
              <a:ln w="0"/>
              <a:solidFill>
                <a:schemeClr val="bg2">
                  <a:lumMod val="50000"/>
                </a:schemeClr>
              </a:solidFill>
              <a:effectLst>
                <a:reflection blurRad="6350" stA="53000" endA="300" endPos="35500" dir="5400000" sy="-90000" algn="bl" rotWithShape="0"/>
              </a:effectLst>
              <a:latin typeface="Times New Roman"/>
              <a:cs typeface="Times New Roman"/>
            </a:endParaRPr>
          </a:p>
        </p:txBody>
      </p:sp>
    </p:spTree>
    <p:extLst>
      <p:ext uri="{BB962C8B-B14F-4D97-AF65-F5344CB8AC3E}">
        <p14:creationId xmlns:p14="http://schemas.microsoft.com/office/powerpoint/2010/main" val="188066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320" y="354147"/>
            <a:ext cx="6096000" cy="769441"/>
          </a:xfrm>
          <a:prstGeom prst="rect">
            <a:avLst/>
          </a:prstGeom>
        </p:spPr>
        <p:txBody>
          <a:bodyPr>
            <a:spAutoFit/>
          </a:bodyPr>
          <a:lstStyle/>
          <a:p>
            <a:pPr algn="ctr"/>
            <a:r>
              <a:rPr lang="en-GB" sz="4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USE OF IDS’S</a:t>
            </a:r>
          </a:p>
        </p:txBody>
      </p:sp>
      <p:pic>
        <p:nvPicPr>
          <p:cNvPr id="5124" name="Picture 4" descr="Intrusion Detection System | Techtronicx">
            <a:extLst>
              <a:ext uri="{FF2B5EF4-FFF2-40B4-BE49-F238E27FC236}">
                <a16:creationId xmlns:a16="http://schemas.microsoft.com/office/drawing/2014/main" id="{EE395DD6-82FC-92E7-4200-23D0DA0C7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66775" y="1318429"/>
            <a:ext cx="8162925" cy="4649767"/>
          </a:xfrm>
          <a:prstGeom prst="roundRect">
            <a:avLst>
              <a:gd name="adj" fmla="val 1666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3" name="Rectangle 2"/>
          <p:cNvSpPr/>
          <p:nvPr/>
        </p:nvSpPr>
        <p:spPr>
          <a:xfrm>
            <a:off x="6582681" y="1754022"/>
            <a:ext cx="6095999" cy="3349956"/>
          </a:xfrm>
          <a:prstGeom prst="rect">
            <a:avLst/>
          </a:prstGeom>
        </p:spPr>
        <p:txBody>
          <a:bodyPr wrap="square">
            <a:spAutoFit/>
          </a:bodyPr>
          <a:lstStyle/>
          <a:p>
            <a:pPr marL="457200" indent="-457200">
              <a:lnSpc>
                <a:spcPct val="150000"/>
              </a:lnSpc>
              <a:buFont typeface="Wingdings" panose="05000000000000000000" pitchFamily="2" charset="2"/>
              <a:buChar char="q"/>
            </a:pPr>
            <a:r>
              <a:rPr lang="en-GB" sz="2400" dirty="0">
                <a:solidFill>
                  <a:schemeClr val="bg2">
                    <a:lumMod val="25000"/>
                  </a:schemeClr>
                </a:solidFill>
                <a:latin typeface="Times New Roman" panose="02020603050405020304" pitchFamily="18" charset="0"/>
                <a:cs typeface="Times New Roman" panose="02020603050405020304" pitchFamily="18" charset="0"/>
              </a:rPr>
              <a:t>Detecting Malware and Ransomware</a:t>
            </a:r>
          </a:p>
          <a:p>
            <a:pPr marL="457200" indent="-457200">
              <a:lnSpc>
                <a:spcPct val="150000"/>
              </a:lnSpc>
              <a:buFont typeface="Wingdings" panose="05000000000000000000" pitchFamily="2" charset="2"/>
              <a:buChar char="q"/>
            </a:pPr>
            <a:r>
              <a:rPr lang="en-GB" sz="2400" dirty="0">
                <a:solidFill>
                  <a:schemeClr val="bg2">
                    <a:lumMod val="25000"/>
                  </a:schemeClr>
                </a:solidFill>
                <a:latin typeface="Times New Roman" panose="02020603050405020304" pitchFamily="18" charset="0"/>
                <a:cs typeface="Times New Roman" panose="02020603050405020304" pitchFamily="18" charset="0"/>
              </a:rPr>
              <a:t>Unauthorized Access Attempts </a:t>
            </a:r>
          </a:p>
          <a:p>
            <a:pPr marL="457200" indent="-457200">
              <a:lnSpc>
                <a:spcPct val="150000"/>
              </a:lnSpc>
              <a:buFont typeface="Wingdings" panose="05000000000000000000" pitchFamily="2" charset="2"/>
              <a:buChar char="q"/>
            </a:pPr>
            <a:r>
              <a:rPr lang="en-GB" sz="2400" dirty="0">
                <a:solidFill>
                  <a:schemeClr val="bg2">
                    <a:lumMod val="25000"/>
                  </a:schemeClr>
                </a:solidFill>
                <a:latin typeface="Times New Roman" panose="02020603050405020304" pitchFamily="18" charset="0"/>
                <a:cs typeface="Times New Roman" panose="02020603050405020304" pitchFamily="18" charset="0"/>
              </a:rPr>
              <a:t>Insider Threat Detection</a:t>
            </a:r>
          </a:p>
          <a:p>
            <a:pPr marL="457200" indent="-457200">
              <a:lnSpc>
                <a:spcPct val="150000"/>
              </a:lnSpc>
              <a:buFont typeface="Wingdings" panose="05000000000000000000" pitchFamily="2" charset="2"/>
              <a:buChar char="q"/>
            </a:pPr>
            <a:r>
              <a:rPr lang="en-GB" sz="2400" dirty="0">
                <a:solidFill>
                  <a:schemeClr val="bg2">
                    <a:lumMod val="25000"/>
                  </a:schemeClr>
                </a:solidFill>
                <a:latin typeface="Times New Roman" panose="02020603050405020304" pitchFamily="18" charset="0"/>
                <a:cs typeface="Times New Roman" panose="02020603050405020304" pitchFamily="18" charset="0"/>
              </a:rPr>
              <a:t>Data Leakage Prevention </a:t>
            </a:r>
          </a:p>
          <a:p>
            <a:pPr marL="457200" indent="-457200">
              <a:lnSpc>
                <a:spcPct val="150000"/>
              </a:lnSpc>
              <a:buFont typeface="Wingdings" panose="05000000000000000000" pitchFamily="2" charset="2"/>
              <a:buChar char="q"/>
            </a:pPr>
            <a:r>
              <a:rPr lang="en-GB" sz="2400" dirty="0">
                <a:solidFill>
                  <a:schemeClr val="bg2">
                    <a:lumMod val="25000"/>
                  </a:schemeClr>
                </a:solidFill>
                <a:latin typeface="Times New Roman" panose="02020603050405020304" pitchFamily="18" charset="0"/>
                <a:cs typeface="Times New Roman" panose="02020603050405020304" pitchFamily="18" charset="0"/>
              </a:rPr>
              <a:t>Cloud Security Monitoring</a:t>
            </a:r>
          </a:p>
          <a:p>
            <a:pPr marL="457200" indent="-457200">
              <a:lnSpc>
                <a:spcPct val="150000"/>
              </a:lnSpc>
              <a:buFont typeface="Wingdings" panose="05000000000000000000" pitchFamily="2" charset="2"/>
              <a:buChar char="q"/>
            </a:pPr>
            <a:r>
              <a:rPr lang="en-GB" sz="2400" dirty="0">
                <a:solidFill>
                  <a:schemeClr val="bg2">
                    <a:lumMod val="25000"/>
                  </a:schemeClr>
                </a:solidFill>
                <a:latin typeface="Times New Roman" panose="02020603050405020304" pitchFamily="18" charset="0"/>
                <a:cs typeface="Times New Roman" panose="02020603050405020304" pitchFamily="18" charset="0"/>
              </a:rPr>
              <a:t>Network Scanning and Port Scanning</a:t>
            </a:r>
          </a:p>
        </p:txBody>
      </p:sp>
    </p:spTree>
    <p:extLst>
      <p:ext uri="{BB962C8B-B14F-4D97-AF65-F5344CB8AC3E}">
        <p14:creationId xmlns:p14="http://schemas.microsoft.com/office/powerpoint/2010/main" val="6755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749506-0685-C592-6EC8-2F12954E70EB}"/>
              </a:ext>
            </a:extLst>
          </p:cNvPr>
          <p:cNvSpPr/>
          <p:nvPr/>
        </p:nvSpPr>
        <p:spPr>
          <a:xfrm>
            <a:off x="792616" y="671810"/>
            <a:ext cx="7835094" cy="923330"/>
          </a:xfrm>
          <a:prstGeom prst="rect">
            <a:avLst/>
          </a:prstGeom>
          <a:noFill/>
        </p:spPr>
        <p:txBody>
          <a:bodyPr wrap="none" lIns="91440" tIns="45720" rIns="91440" bIns="45720" anchor="t">
            <a:spAutoFit/>
          </a:bodyPr>
          <a:lstStyle/>
          <a:p>
            <a:pPr algn="ctr"/>
            <a:r>
              <a:rPr lang="en-US" sz="5400" b="1" dirty="0">
                <a:ln w="0"/>
                <a:solidFill>
                  <a:schemeClr val="bg2">
                    <a:lumMod val="2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Different Ways to Intrude</a:t>
            </a:r>
            <a:endParaRPr lang="en-US" sz="5400" b="1" cap="none" spc="0" dirty="0">
              <a:ln w="0"/>
              <a:solidFill>
                <a:schemeClr val="bg2">
                  <a:lumMod val="2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5EC64DC-4BB3-7CE9-DFEC-EE264B2053A8}"/>
              </a:ext>
            </a:extLst>
          </p:cNvPr>
          <p:cNvSpPr txBox="1"/>
          <p:nvPr/>
        </p:nvSpPr>
        <p:spPr>
          <a:xfrm>
            <a:off x="1223282" y="2511878"/>
            <a:ext cx="5901418" cy="260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panose="05000000000000000000" pitchFamily="2" charset="2"/>
              <a:buChar char="Ø"/>
            </a:pPr>
            <a:r>
              <a:rPr lang="en-US" sz="2800" dirty="0">
                <a:latin typeface="Times New Roman"/>
                <a:cs typeface="Times New Roman"/>
              </a:rPr>
              <a:t>Buffer Overflows</a:t>
            </a:r>
          </a:p>
          <a:p>
            <a:pPr marL="457200" indent="-457200">
              <a:lnSpc>
                <a:spcPct val="150000"/>
              </a:lnSpc>
              <a:buFont typeface="Wingdings" panose="05000000000000000000" pitchFamily="2" charset="2"/>
              <a:buChar char="Ø"/>
            </a:pPr>
            <a:r>
              <a:rPr lang="en-US" sz="2800" dirty="0">
                <a:latin typeface="Times New Roman"/>
                <a:cs typeface="Times New Roman"/>
              </a:rPr>
              <a:t>Unexpected Combinations</a:t>
            </a:r>
          </a:p>
          <a:p>
            <a:pPr marL="457200" indent="-457200">
              <a:lnSpc>
                <a:spcPct val="150000"/>
              </a:lnSpc>
              <a:buFont typeface="Wingdings" panose="05000000000000000000" pitchFamily="2" charset="2"/>
              <a:buChar char="Ø"/>
            </a:pPr>
            <a:r>
              <a:rPr lang="en-US" sz="2800" dirty="0">
                <a:latin typeface="Times New Roman"/>
                <a:cs typeface="Times New Roman"/>
              </a:rPr>
              <a:t>Unhandled Inputs</a:t>
            </a:r>
          </a:p>
          <a:p>
            <a:pPr marL="457200" indent="-457200">
              <a:lnSpc>
                <a:spcPct val="150000"/>
              </a:lnSpc>
              <a:buFont typeface="Wingdings" panose="05000000000000000000" pitchFamily="2" charset="2"/>
              <a:buChar char="Ø"/>
            </a:pPr>
            <a:r>
              <a:rPr lang="en-US" sz="2800" dirty="0">
                <a:latin typeface="Times New Roman"/>
                <a:cs typeface="Times New Roman"/>
              </a:rPr>
              <a:t>Race Conditions</a:t>
            </a:r>
          </a:p>
        </p:txBody>
      </p:sp>
      <p:pic>
        <p:nvPicPr>
          <p:cNvPr id="9222" name="Picture 6" descr="Top Best Intrusion Detection Systems for Business">
            <a:extLst>
              <a:ext uri="{FF2B5EF4-FFF2-40B4-BE49-F238E27FC236}">
                <a16:creationId xmlns:a16="http://schemas.microsoft.com/office/drawing/2014/main" id="{EFA5070B-C5F1-3000-0074-254840A0E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764972"/>
            <a:ext cx="4514850" cy="260985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6350" stA="50000" endA="300" endPos="55000" dir="5400000" sy="-100000" algn="bl" rotWithShape="0"/>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570736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46A51C-26FD-C1DA-CF5D-DC2ADC8D27C3}"/>
              </a:ext>
            </a:extLst>
          </p:cNvPr>
          <p:cNvSpPr txBox="1"/>
          <p:nvPr/>
        </p:nvSpPr>
        <p:spPr>
          <a:xfrm>
            <a:off x="581969" y="533715"/>
            <a:ext cx="10092416" cy="92333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r>
              <a:rPr lang="en-US" sz="4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Types of Intrusion Detection Systems</a:t>
            </a:r>
            <a:r>
              <a:rPr lang="en-US" sz="5400" dirty="0">
                <a:solidFill>
                  <a:srgbClr val="8E0F2A"/>
                </a:solidFill>
              </a:rPr>
              <a:t>​</a:t>
            </a:r>
            <a:endParaRPr lang="en-US" dirty="0"/>
          </a:p>
        </p:txBody>
      </p:sp>
      <p:sp>
        <p:nvSpPr>
          <p:cNvPr id="5" name="TextBox 4">
            <a:extLst>
              <a:ext uri="{FF2B5EF4-FFF2-40B4-BE49-F238E27FC236}">
                <a16:creationId xmlns:a16="http://schemas.microsoft.com/office/drawing/2014/main" id="{D10EACD4-08DE-20CB-9218-743DD0C699C7}"/>
              </a:ext>
            </a:extLst>
          </p:cNvPr>
          <p:cNvSpPr txBox="1"/>
          <p:nvPr/>
        </p:nvSpPr>
        <p:spPr>
          <a:xfrm>
            <a:off x="1775395" y="1979966"/>
            <a:ext cx="6407708" cy="271877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85750" defTabSz="914400">
              <a:lnSpc>
                <a:spcPct val="200000"/>
              </a:lnSpc>
              <a:spcAft>
                <a:spcPts val="600"/>
              </a:spcAf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Network-Based Intrusion Detection System (NIDS)</a:t>
            </a:r>
            <a:endParaRPr lang="en-US" dirty="0">
              <a:latin typeface="Times New Roman" panose="02020603050405020304" pitchFamily="18" charset="0"/>
              <a:cs typeface="Times New Roman" panose="02020603050405020304" pitchFamily="18" charset="0"/>
            </a:endParaRPr>
          </a:p>
          <a:p>
            <a:pPr marL="285750" indent="-285750" defTabSz="914400">
              <a:lnSpc>
                <a:spcPct val="200000"/>
              </a:lnSpc>
              <a:spcAft>
                <a:spcPts val="600"/>
              </a:spcAf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Host-Based Intrusion Detection System (HIDS)</a:t>
            </a:r>
          </a:p>
          <a:p>
            <a:pPr marL="285750" indent="-285750" defTabSz="914400">
              <a:lnSpc>
                <a:spcPct val="200000"/>
              </a:lnSpc>
              <a:spcAft>
                <a:spcPts val="600"/>
              </a:spcAf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Signature Based system</a:t>
            </a:r>
          </a:p>
          <a:p>
            <a:pPr marL="285750" indent="-285750" defTabSz="914400">
              <a:lnSpc>
                <a:spcPct val="200000"/>
              </a:lnSpc>
              <a:spcAft>
                <a:spcPts val="600"/>
              </a:spcAf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Anomaly Based system</a:t>
            </a:r>
            <a:endParaRPr lang="en-US"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7EB7265D-5570-9B0A-6C4B-7BBFDBEBF6BE}"/>
              </a:ext>
            </a:extLst>
          </p:cNvPr>
          <p:cNvGraphicFramePr/>
          <p:nvPr>
            <p:extLst>
              <p:ext uri="{D42A27DB-BD31-4B8C-83A1-F6EECF244321}">
                <p14:modId xmlns:p14="http://schemas.microsoft.com/office/powerpoint/2010/main" val="3049062923"/>
              </p:ext>
            </p:extLst>
          </p:nvPr>
        </p:nvGraphicFramePr>
        <p:xfrm>
          <a:off x="6535270" y="2686050"/>
          <a:ext cx="4993341" cy="2913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2232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IDS &amp; NIDS | Network Security ~ Learning Campus Education">
            <a:extLst>
              <a:ext uri="{FF2B5EF4-FFF2-40B4-BE49-F238E27FC236}">
                <a16:creationId xmlns:a16="http://schemas.microsoft.com/office/drawing/2014/main" id="{DD8C2753-398A-0AD6-D51A-00FCD743D42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02625" y="1003013"/>
            <a:ext cx="4286551" cy="2769739"/>
          </a:xfrm>
          <a:prstGeom prst="roundRect">
            <a:avLst>
              <a:gd name="adj" fmla="val 1666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AF7DE9-8DF5-0CDA-45C3-5BE4DA3E4160}"/>
              </a:ext>
            </a:extLst>
          </p:cNvPr>
          <p:cNvSpPr txBox="1"/>
          <p:nvPr/>
        </p:nvSpPr>
        <p:spPr>
          <a:xfrm>
            <a:off x="504832" y="3772752"/>
            <a:ext cx="6197420" cy="291785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GB" sz="2000" b="1" dirty="0">
                <a:latin typeface="Times New Roman" panose="02020603050405020304" pitchFamily="18" charset="0"/>
                <a:cs typeface="Times New Roman" panose="02020603050405020304" pitchFamily="18" charset="0"/>
              </a:rPr>
              <a:t>Advantages:</a:t>
            </a:r>
          </a:p>
          <a:p>
            <a:pPr marL="800100" lvl="1" indent="-342900" algn="just">
              <a:lnSpc>
                <a:spcPct val="150000"/>
              </a:lnSpc>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NIDS can monitor the entire network, providing visibility into all devices, servers, and endpoints connected to it.</a:t>
            </a:r>
            <a:endParaRPr lang="en-GB" sz="1400" b="1" dirty="0">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NIDS can handle large amounts of network traffic.</a:t>
            </a:r>
          </a:p>
          <a:p>
            <a:pPr marL="800100" lvl="1" indent="-342900" algn="just">
              <a:lnSpc>
                <a:spcPct val="150000"/>
              </a:lnSpc>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NIDS can quickly detect and respond to network-based attacks.</a:t>
            </a:r>
            <a:endParaRPr lang="en-GB" sz="1400" b="1" dirty="0">
              <a:latin typeface="Times New Roman" panose="02020603050405020304" pitchFamily="18" charset="0"/>
              <a:cs typeface="Times New Roman" panose="02020603050405020304" pitchFamily="18" charset="0"/>
            </a:endParaRPr>
          </a:p>
          <a:p>
            <a:pPr algn="just">
              <a:lnSpc>
                <a:spcPct val="150000"/>
              </a:lnSpc>
            </a:pPr>
            <a:r>
              <a:rPr lang="en-GB" sz="2000" b="1" dirty="0">
                <a:latin typeface="Times New Roman" panose="02020603050405020304" pitchFamily="18" charset="0"/>
                <a:cs typeface="Times New Roman" panose="02020603050405020304" pitchFamily="18" charset="0"/>
              </a:rPr>
              <a:t>Disadvantages:</a:t>
            </a:r>
          </a:p>
          <a:p>
            <a:pPr marL="800100" lvl="1" indent="-342900" algn="just">
              <a:lnSpc>
                <a:spcPct val="150000"/>
              </a:lnSpc>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NIDS may not have access to specific details of host-level activities.</a:t>
            </a:r>
          </a:p>
          <a:p>
            <a:pPr marL="800100" lvl="1" indent="-342900" algn="just">
              <a:lnSpc>
                <a:spcPct val="150000"/>
              </a:lnSpc>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NIDS may face challenges in monitoring encrypted network traffic.</a:t>
            </a:r>
            <a:endParaRPr lang="en-GB" sz="1400" b="1" dirty="0"/>
          </a:p>
        </p:txBody>
      </p:sp>
      <p:sp>
        <p:nvSpPr>
          <p:cNvPr id="6" name="TextBox 5">
            <a:extLst>
              <a:ext uri="{FF2B5EF4-FFF2-40B4-BE49-F238E27FC236}">
                <a16:creationId xmlns:a16="http://schemas.microsoft.com/office/drawing/2014/main" id="{C0612A76-FA30-3204-927A-67BA7BFFAB05}"/>
              </a:ext>
            </a:extLst>
          </p:cNvPr>
          <p:cNvSpPr txBox="1"/>
          <p:nvPr/>
        </p:nvSpPr>
        <p:spPr>
          <a:xfrm>
            <a:off x="6096000" y="1399339"/>
            <a:ext cx="5822281" cy="827406"/>
          </a:xfrm>
          <a:prstGeom prst="rect">
            <a:avLst/>
          </a:prstGeom>
          <a:noFill/>
        </p:spPr>
        <p:txBody>
          <a:bodyPr wrap="square">
            <a:spAutoFit/>
          </a:bodyPr>
          <a:lstStyle/>
          <a:p>
            <a:pPr algn="just">
              <a:lnSpc>
                <a:spcPct val="150000"/>
              </a:lnSpc>
            </a:pPr>
            <a:r>
              <a:rPr lang="en-GB" sz="1600" dirty="0">
                <a:solidFill>
                  <a:schemeClr val="tx1">
                    <a:lumMod val="75000"/>
                    <a:lumOff val="25000"/>
                  </a:schemeClr>
                </a:solidFill>
                <a:latin typeface="Times New Roman" panose="02020603050405020304" pitchFamily="18" charset="0"/>
                <a:cs typeface="Times New Roman" panose="02020603050405020304" pitchFamily="18" charset="0"/>
              </a:rPr>
              <a:t>These systems monitor network traffic, analyzing packets and looking for patterns or signatures of known attacks</a:t>
            </a:r>
            <a:r>
              <a:rPr lang="en-GB"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en-GB" sz="3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E0FB94-ACD5-A255-F17C-44D85A2AA15C}"/>
              </a:ext>
            </a:extLst>
          </p:cNvPr>
          <p:cNvSpPr txBox="1"/>
          <p:nvPr/>
        </p:nvSpPr>
        <p:spPr>
          <a:xfrm>
            <a:off x="363366" y="81400"/>
            <a:ext cx="5942861" cy="823752"/>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just">
              <a:lnSpc>
                <a:spcPct val="150000"/>
              </a:lnSpc>
            </a:pPr>
            <a:r>
              <a:rPr lang="en-GB" sz="3600" b="1" dirty="0">
                <a:ln>
                  <a:solidFill>
                    <a:schemeClr val="tx2">
                      <a:lumMod val="50000"/>
                    </a:schemeClr>
                  </a:solidFill>
                </a:ln>
                <a:solidFill>
                  <a:schemeClr val="accent1">
                    <a:lumMod val="75000"/>
                  </a:schemeClr>
                </a:solidFill>
                <a:latin typeface="Times New Roman" panose="02020603050405020304" pitchFamily="18" charset="0"/>
                <a:cs typeface="Times New Roman" panose="02020603050405020304" pitchFamily="18" charset="0"/>
              </a:rPr>
              <a:t>Network-based IDS (NIDS)</a:t>
            </a:r>
          </a:p>
        </p:txBody>
      </p:sp>
      <p:sp>
        <p:nvSpPr>
          <p:cNvPr id="3" name="TextBox 2">
            <a:extLst>
              <a:ext uri="{FF2B5EF4-FFF2-40B4-BE49-F238E27FC236}">
                <a16:creationId xmlns:a16="http://schemas.microsoft.com/office/drawing/2014/main" id="{9F90641E-CA03-7CDB-C9D4-5F0BE9869128}"/>
              </a:ext>
            </a:extLst>
          </p:cNvPr>
          <p:cNvSpPr txBox="1"/>
          <p:nvPr/>
        </p:nvSpPr>
        <p:spPr>
          <a:xfrm>
            <a:off x="6702252" y="2480894"/>
            <a:ext cx="5009743" cy="3524042"/>
          </a:xfrm>
          <a:prstGeom prst="rect">
            <a:avLst/>
          </a:prstGeom>
          <a:noFill/>
        </p:spPr>
        <p:txBody>
          <a:bodyPr wrap="square">
            <a:spAutoFit/>
          </a:bodyPr>
          <a:lstStyle/>
          <a:p>
            <a:pPr marL="742950" lvl="1" indent="-285750" algn="just" defTabSz="914400">
              <a:spcAft>
                <a:spcPts val="6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NIDS monitors and analyzes network traffic to detect suspicious or malicious activities within a network.</a:t>
            </a:r>
          </a:p>
          <a:p>
            <a:pPr marL="742950" lvl="1" indent="-285750" algn="just" defTabSz="914400">
              <a:spcAft>
                <a:spcPts val="6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It is typically deployed at strategic points within the network, such as at the network perimeter or within critical segments.</a:t>
            </a:r>
          </a:p>
          <a:p>
            <a:pPr marL="742950" lvl="1" indent="-285750" algn="just" defTabSz="914400">
              <a:spcAft>
                <a:spcPts val="6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NIDS examines network packets, headers, and payloads to identify patterns or signatures of known attacks or anomalies.</a:t>
            </a:r>
          </a:p>
          <a:p>
            <a:pPr marL="742950" lvl="1" indent="-285750" algn="just" defTabSz="914400">
              <a:spcAft>
                <a:spcPts val="6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It is particularly useful for detecting attacks that traverse the network, such as network scanning, port scanning, and denial-of-service (DoS) attacks.</a:t>
            </a:r>
          </a:p>
        </p:txBody>
      </p:sp>
    </p:spTree>
    <p:extLst>
      <p:ext uri="{BB962C8B-B14F-4D97-AF65-F5344CB8AC3E}">
        <p14:creationId xmlns:p14="http://schemas.microsoft.com/office/powerpoint/2010/main" val="2706381774"/>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526B075AB5AA449B1D78D01A85DB915" ma:contentTypeVersion="6" ma:contentTypeDescription="Create a new document." ma:contentTypeScope="" ma:versionID="d8b8a7ffcb0196eab009911fa4f06d89">
  <xsd:schema xmlns:xsd="http://www.w3.org/2001/XMLSchema" xmlns:xs="http://www.w3.org/2001/XMLSchema" xmlns:p="http://schemas.microsoft.com/office/2006/metadata/properties" xmlns:ns3="d635009a-04e2-4bea-bd69-3f1876028331" xmlns:ns4="99f3da0b-1b68-4d7c-8eb8-6ae9aaa8adeb" targetNamespace="http://schemas.microsoft.com/office/2006/metadata/properties" ma:root="true" ma:fieldsID="3bb6448a481e8ca8aced75087c9fff6a" ns3:_="" ns4:_="">
    <xsd:import namespace="d635009a-04e2-4bea-bd69-3f1876028331"/>
    <xsd:import namespace="99f3da0b-1b68-4d7c-8eb8-6ae9aaa8ad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5009a-04e2-4bea-bd69-3f18760283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9f3da0b-1b68-4d7c-8eb8-6ae9aaa8ad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635009a-04e2-4bea-bd69-3f1876028331" xsi:nil="true"/>
  </documentManagement>
</p:properties>
</file>

<file path=customXml/itemProps1.xml><?xml version="1.0" encoding="utf-8"?>
<ds:datastoreItem xmlns:ds="http://schemas.openxmlformats.org/officeDocument/2006/customXml" ds:itemID="{EEAECEA3-1E08-4096-9774-40002C37915B}">
  <ds:schemaRefs>
    <ds:schemaRef ds:uri="http://schemas.microsoft.com/sharepoint/v3/contenttype/forms"/>
  </ds:schemaRefs>
</ds:datastoreItem>
</file>

<file path=customXml/itemProps2.xml><?xml version="1.0" encoding="utf-8"?>
<ds:datastoreItem xmlns:ds="http://schemas.openxmlformats.org/officeDocument/2006/customXml" ds:itemID="{C917CB5F-1B3B-4781-AF2E-A11B356018EF}">
  <ds:schemaRefs>
    <ds:schemaRef ds:uri="99f3da0b-1b68-4d7c-8eb8-6ae9aaa8adeb"/>
    <ds:schemaRef ds:uri="d635009a-04e2-4bea-bd69-3f18760283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4CEE6DB-BE0C-4CBA-9EAC-C2ACF2DA4094}">
  <ds:schemaRefs>
    <ds:schemaRef ds:uri="http://purl.org/dc/terms/"/>
    <ds:schemaRef ds:uri="http://purl.org/dc/dcmitype/"/>
    <ds:schemaRef ds:uri="http://www.w3.org/XML/1998/namespace"/>
    <ds:schemaRef ds:uri="d635009a-04e2-4bea-bd69-3f1876028331"/>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99f3da0b-1b68-4d7c-8eb8-6ae9aaa8ade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TF00001246</Template>
  <TotalTime>1077</TotalTime>
  <Words>2425</Words>
  <Application>Microsoft Office PowerPoint</Application>
  <PresentationFormat>Widescreen</PresentationFormat>
  <Paragraphs>252</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Arial Black</vt:lpstr>
      <vt:lpstr>Avenir Next LT Pro</vt:lpstr>
      <vt:lpstr>Book Antiqua</vt:lpstr>
      <vt:lpstr>Posterama</vt:lpstr>
      <vt:lpstr>Söhne</vt:lpstr>
      <vt:lpstr>Times New Roman</vt:lpstr>
      <vt:lpstr>Wingdings</vt:lpstr>
      <vt:lpstr>SplashVTI</vt:lpstr>
      <vt:lpstr>Intrusion detection system</vt:lpstr>
      <vt:lpstr>PowerPoint Presentation</vt:lpstr>
      <vt:lpstr> OVERVIEW</vt:lpstr>
      <vt:lpstr> INTRODUCTION TO 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ATTACK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VIKASH-PC</dc:creator>
  <cp:lastModifiedBy>Harsh Kumar  Gaurav</cp:lastModifiedBy>
  <cp:revision>78</cp:revision>
  <dcterms:created xsi:type="dcterms:W3CDTF">2023-07-28T02:09:01Z</dcterms:created>
  <dcterms:modified xsi:type="dcterms:W3CDTF">2023-07-30T11:06:03Z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0x0101008526B075AB5AA449B1D78D01A85DB915</vt:lpwstr>
  </property>
</Properties>
</file>